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8" r:id="rId3"/>
    <p:sldId id="257" r:id="rId4"/>
    <p:sldId id="271" r:id="rId5"/>
    <p:sldId id="259" r:id="rId6"/>
    <p:sldId id="269" r:id="rId7"/>
    <p:sldId id="270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304" r:id="rId16"/>
    <p:sldId id="305" r:id="rId17"/>
    <p:sldId id="307" r:id="rId18"/>
    <p:sldId id="292" r:id="rId19"/>
    <p:sldId id="306" r:id="rId20"/>
    <p:sldId id="260" r:id="rId21"/>
    <p:sldId id="261" r:id="rId22"/>
    <p:sldId id="272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4" r:id="rId31"/>
    <p:sldId id="262" r:id="rId32"/>
    <p:sldId id="281" r:id="rId33"/>
    <p:sldId id="282" r:id="rId34"/>
    <p:sldId id="283" r:id="rId35"/>
    <p:sldId id="263" r:id="rId36"/>
    <p:sldId id="293" r:id="rId37"/>
    <p:sldId id="296" r:id="rId38"/>
    <p:sldId id="294" r:id="rId39"/>
    <p:sldId id="297" r:id="rId40"/>
    <p:sldId id="298" r:id="rId41"/>
    <p:sldId id="313" r:id="rId42"/>
    <p:sldId id="301" r:id="rId43"/>
    <p:sldId id="315" r:id="rId44"/>
    <p:sldId id="299" r:id="rId45"/>
    <p:sldId id="302" r:id="rId46"/>
    <p:sldId id="308" r:id="rId47"/>
    <p:sldId id="309" r:id="rId48"/>
    <p:sldId id="310" r:id="rId49"/>
    <p:sldId id="300" r:id="rId50"/>
    <p:sldId id="311" r:id="rId51"/>
    <p:sldId id="312" r:id="rId52"/>
    <p:sldId id="314" r:id="rId53"/>
    <p:sldId id="316" r:id="rId54"/>
    <p:sldId id="317" r:id="rId55"/>
    <p:sldId id="319" r:id="rId56"/>
    <p:sldId id="320" r:id="rId57"/>
    <p:sldId id="264" r:id="rId58"/>
    <p:sldId id="322" r:id="rId59"/>
    <p:sldId id="323" r:id="rId60"/>
    <p:sldId id="325" r:id="rId61"/>
    <p:sldId id="324" r:id="rId62"/>
    <p:sldId id="326" r:id="rId63"/>
    <p:sldId id="327" r:id="rId64"/>
    <p:sldId id="328" r:id="rId65"/>
    <p:sldId id="321" r:id="rId66"/>
    <p:sldId id="335" r:id="rId67"/>
    <p:sldId id="329" r:id="rId68"/>
    <p:sldId id="334" r:id="rId69"/>
    <p:sldId id="330" r:id="rId70"/>
    <p:sldId id="331" r:id="rId71"/>
    <p:sldId id="332" r:id="rId72"/>
    <p:sldId id="333" r:id="rId73"/>
    <p:sldId id="265" r:id="rId74"/>
    <p:sldId id="336" r:id="rId75"/>
    <p:sldId id="337" r:id="rId76"/>
    <p:sldId id="338" r:id="rId77"/>
    <p:sldId id="340" r:id="rId78"/>
    <p:sldId id="341" r:id="rId79"/>
    <p:sldId id="342" r:id="rId80"/>
    <p:sldId id="343" r:id="rId81"/>
    <p:sldId id="344" r:id="rId82"/>
    <p:sldId id="339" r:id="rId83"/>
    <p:sldId id="345" r:id="rId84"/>
    <p:sldId id="346" r:id="rId85"/>
    <p:sldId id="348" r:id="rId86"/>
    <p:sldId id="266" r:id="rId87"/>
    <p:sldId id="267" r:id="rId88"/>
    <p:sldId id="349" r:id="rId89"/>
    <p:sldId id="268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2B91"/>
    <a:srgbClr val="1488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C0FF63-6BA5-B7F1-504A-F3ED56605306}" v="1110" dt="2025-06-04T10:37:04.974"/>
    <p1510:client id="{C59EE15C-EE32-F40F-F6AD-0ADEE2EC5139}" v="636" dt="2025-06-04T08:11:30.409"/>
    <p1510:client id="{CE5DE4F4-306D-A901-6B59-2006F8616084}" v="342" dt="2025-06-04T07:13:35.311"/>
    <p1510:client id="{E834B139-0D38-4315-8742-54DB5D1783D4}" v="260" dt="2025-06-04T17:59:51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Duy Ngọc" userId="b62dc53bd2404d9b" providerId="Windows Live" clId="Web-{9AC0FF63-6BA5-B7F1-504A-F3ED56605306}"/>
    <pc:docChg chg="addSld delSld modSld sldOrd">
      <pc:chgData name="Nguyễn Duy Ngọc" userId="b62dc53bd2404d9b" providerId="Windows Live" clId="Web-{9AC0FF63-6BA5-B7F1-504A-F3ED56605306}" dt="2025-06-04T10:37:04.990" v="1003" actId="20577"/>
      <pc:docMkLst>
        <pc:docMk/>
      </pc:docMkLst>
      <pc:sldChg chg="modSp">
        <pc:chgData name="Nguyễn Duy Ngọc" userId="b62dc53bd2404d9b" providerId="Windows Live" clId="Web-{9AC0FF63-6BA5-B7F1-504A-F3ED56605306}" dt="2025-06-04T09:55:14.032" v="603" actId="20577"/>
        <pc:sldMkLst>
          <pc:docMk/>
          <pc:sldMk cId="2308762611" sldId="257"/>
        </pc:sldMkLst>
        <pc:spChg chg="mod">
          <ac:chgData name="Nguyễn Duy Ngọc" userId="b62dc53bd2404d9b" providerId="Windows Live" clId="Web-{9AC0FF63-6BA5-B7F1-504A-F3ED56605306}" dt="2025-06-04T09:55:14.032" v="603" actId="20577"/>
          <ac:spMkLst>
            <pc:docMk/>
            <pc:sldMk cId="2308762611" sldId="257"/>
            <ac:spMk id="3" creationId="{ECD1891C-CB0A-3C21-92AA-37BE5704D7F2}"/>
          </ac:spMkLst>
        </pc:spChg>
      </pc:sldChg>
      <pc:sldChg chg="modSp ord">
        <pc:chgData name="Nguyễn Duy Ngọc" userId="b62dc53bd2404d9b" providerId="Windows Live" clId="Web-{9AC0FF63-6BA5-B7F1-504A-F3ED56605306}" dt="2025-06-04T09:36:55.357" v="544"/>
        <pc:sldMkLst>
          <pc:docMk/>
          <pc:sldMk cId="3554555141" sldId="260"/>
        </pc:sldMkLst>
        <pc:spChg chg="mod">
          <ac:chgData name="Nguyễn Duy Ngọc" userId="b62dc53bd2404d9b" providerId="Windows Live" clId="Web-{9AC0FF63-6BA5-B7F1-504A-F3ED56605306}" dt="2025-06-04T08:13:35.193" v="20" actId="20577"/>
          <ac:spMkLst>
            <pc:docMk/>
            <pc:sldMk cId="3554555141" sldId="260"/>
            <ac:spMk id="3" creationId="{5B0C9E40-1991-5235-DABC-D4D13B9110B5}"/>
          </ac:spMkLst>
        </pc:spChg>
      </pc:sldChg>
      <pc:sldChg chg="modSp">
        <pc:chgData name="Nguyễn Duy Ngọc" userId="b62dc53bd2404d9b" providerId="Windows Live" clId="Web-{9AC0FF63-6BA5-B7F1-504A-F3ED56605306}" dt="2025-06-04T09:57:34.054" v="612" actId="20577"/>
        <pc:sldMkLst>
          <pc:docMk/>
          <pc:sldMk cId="2894367934" sldId="261"/>
        </pc:sldMkLst>
        <pc:spChg chg="mod">
          <ac:chgData name="Nguyễn Duy Ngọc" userId="b62dc53bd2404d9b" providerId="Windows Live" clId="Web-{9AC0FF63-6BA5-B7F1-504A-F3ED56605306}" dt="2025-06-04T09:57:34.054" v="612" actId="20577"/>
          <ac:spMkLst>
            <pc:docMk/>
            <pc:sldMk cId="2894367934" sldId="261"/>
            <ac:spMk id="7" creationId="{31BEA7A2-82D3-F2A3-5896-D44903B70B71}"/>
          </ac:spMkLst>
        </pc:spChg>
      </pc:sldChg>
      <pc:sldChg chg="addSp modSp">
        <pc:chgData name="Nguyễn Duy Ngọc" userId="b62dc53bd2404d9b" providerId="Windows Live" clId="Web-{9AC0FF63-6BA5-B7F1-504A-F3ED56605306}" dt="2025-06-04T10:15:26.181" v="866" actId="20577"/>
        <pc:sldMkLst>
          <pc:docMk/>
          <pc:sldMk cId="2507095306" sldId="263"/>
        </pc:sldMkLst>
        <pc:spChg chg="mod">
          <ac:chgData name="Nguyễn Duy Ngọc" userId="b62dc53bd2404d9b" providerId="Windows Live" clId="Web-{9AC0FF63-6BA5-B7F1-504A-F3ED56605306}" dt="2025-06-04T10:15:26.181" v="866" actId="20577"/>
          <ac:spMkLst>
            <pc:docMk/>
            <pc:sldMk cId="2507095306" sldId="263"/>
            <ac:spMk id="3" creationId="{732A74B8-97CC-F776-6B8D-6B8F9E9F36FF}"/>
          </ac:spMkLst>
        </pc:spChg>
        <pc:picChg chg="add">
          <ac:chgData name="Nguyễn Duy Ngọc" userId="b62dc53bd2404d9b" providerId="Windows Live" clId="Web-{9AC0FF63-6BA5-B7F1-504A-F3ED56605306}" dt="2025-06-04T09:53:29.637" v="578"/>
          <ac:picMkLst>
            <pc:docMk/>
            <pc:sldMk cId="2507095306" sldId="263"/>
            <ac:picMk id="8" creationId="{B1DAF11E-4295-DCAF-3B4D-3C18E35C299C}"/>
          </ac:picMkLst>
        </pc:picChg>
      </pc:sldChg>
      <pc:sldChg chg="modSp">
        <pc:chgData name="Nguyễn Duy Ngọc" userId="b62dc53bd2404d9b" providerId="Windows Live" clId="Web-{9AC0FF63-6BA5-B7F1-504A-F3ED56605306}" dt="2025-06-04T08:13:48.740" v="22" actId="1076"/>
        <pc:sldMkLst>
          <pc:docMk/>
          <pc:sldMk cId="3666566174" sldId="272"/>
        </pc:sldMkLst>
        <pc:picChg chg="mod">
          <ac:chgData name="Nguyễn Duy Ngọc" userId="b62dc53bd2404d9b" providerId="Windows Live" clId="Web-{9AC0FF63-6BA5-B7F1-504A-F3ED56605306}" dt="2025-06-04T08:13:48.740" v="2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modSp">
        <pc:chgData name="Nguyễn Duy Ngọc" userId="b62dc53bd2404d9b" providerId="Windows Live" clId="Web-{9AC0FF63-6BA5-B7F1-504A-F3ED56605306}" dt="2025-06-04T08:14:24.914" v="24" actId="14100"/>
        <pc:sldMkLst>
          <pc:docMk/>
          <pc:sldMk cId="1389845400" sldId="279"/>
        </pc:sldMkLst>
        <pc:spChg chg="mod">
          <ac:chgData name="Nguyễn Duy Ngọc" userId="b62dc53bd2404d9b" providerId="Windows Live" clId="Web-{9AC0FF63-6BA5-B7F1-504A-F3ED56605306}" dt="2025-06-04T08:14:24.914" v="24" actId="14100"/>
          <ac:spMkLst>
            <pc:docMk/>
            <pc:sldMk cId="1389845400" sldId="279"/>
            <ac:spMk id="8" creationId="{F5009F7B-F042-0D27-0F57-4DE5325C9F22}"/>
          </ac:spMkLst>
        </pc:spChg>
        <pc:picChg chg="mod">
          <ac:chgData name="Nguyễn Duy Ngọc" userId="b62dc53bd2404d9b" providerId="Windows Live" clId="Web-{9AC0FF63-6BA5-B7F1-504A-F3ED56605306}" dt="2025-06-04T08:14:22.070" v="23" actId="1076"/>
          <ac:picMkLst>
            <pc:docMk/>
            <pc:sldMk cId="1389845400" sldId="279"/>
            <ac:picMk id="11" creationId="{CA445C29-7689-E839-AD54-6DBE7607B0C5}"/>
          </ac:picMkLst>
        </pc:picChg>
      </pc:sldChg>
      <pc:sldChg chg="modSp">
        <pc:chgData name="Nguyễn Duy Ngọc" userId="b62dc53bd2404d9b" providerId="Windows Live" clId="Web-{9AC0FF63-6BA5-B7F1-504A-F3ED56605306}" dt="2025-06-04T08:14:41.883" v="28" actId="1076"/>
        <pc:sldMkLst>
          <pc:docMk/>
          <pc:sldMk cId="1855747012" sldId="280"/>
        </pc:sldMkLst>
        <pc:picChg chg="mod modCrop">
          <ac:chgData name="Nguyễn Duy Ngọc" userId="b62dc53bd2404d9b" providerId="Windows Live" clId="Web-{9AC0FF63-6BA5-B7F1-504A-F3ED56605306}" dt="2025-06-04T08:14:41.883" v="28" actId="1076"/>
          <ac:picMkLst>
            <pc:docMk/>
            <pc:sldMk cId="1855747012" sldId="280"/>
            <ac:picMk id="7" creationId="{028369E7-AA03-843D-1853-568FA8342F40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08:22:10.310" v="58"/>
        <pc:sldMkLst>
          <pc:docMk/>
          <pc:sldMk cId="2141420632" sldId="284"/>
        </pc:sldMkLst>
        <pc:spChg chg="mod">
          <ac:chgData name="Nguyễn Duy Ngọc" userId="b62dc53bd2404d9b" providerId="Windows Live" clId="Web-{9AC0FF63-6BA5-B7F1-504A-F3ED56605306}" dt="2025-06-04T08:22:01.122" v="57" actId="20577"/>
          <ac:spMkLst>
            <pc:docMk/>
            <pc:sldMk cId="2141420632" sldId="284"/>
            <ac:spMk id="9" creationId="{E352B27F-4F42-6C30-0DA9-7A2D2A40E758}"/>
          </ac:spMkLst>
        </pc:spChg>
        <pc:picChg chg="add del mod modCrop">
          <ac:chgData name="Nguyễn Duy Ngọc" userId="b62dc53bd2404d9b" providerId="Windows Live" clId="Web-{9AC0FF63-6BA5-B7F1-504A-F3ED56605306}" dt="2025-06-04T08:21:48.762" v="44"/>
          <ac:picMkLst>
            <pc:docMk/>
            <pc:sldMk cId="2141420632" sldId="284"/>
            <ac:picMk id="3" creationId="{9D9EC8F9-3B06-44E8-9824-5C3107A1DD14}"/>
          </ac:picMkLst>
        </pc:picChg>
        <pc:picChg chg="del mod">
          <ac:chgData name="Nguyễn Duy Ngọc" userId="b62dc53bd2404d9b" providerId="Windows Live" clId="Web-{9AC0FF63-6BA5-B7F1-504A-F3ED56605306}" dt="2025-06-04T08:20:52.713" v="35"/>
          <ac:picMkLst>
            <pc:docMk/>
            <pc:sldMk cId="2141420632" sldId="284"/>
            <ac:picMk id="7" creationId="{5C86026A-6FD3-96F0-ACDF-40B590E0AEBE}"/>
          </ac:picMkLst>
        </pc:picChg>
        <pc:picChg chg="add">
          <ac:chgData name="Nguyễn Duy Ngọc" userId="b62dc53bd2404d9b" providerId="Windows Live" clId="Web-{9AC0FF63-6BA5-B7F1-504A-F3ED56605306}" dt="2025-06-04T08:22:10.310" v="58"/>
          <ac:picMkLst>
            <pc:docMk/>
            <pc:sldMk cId="2141420632" sldId="284"/>
            <ac:picMk id="10" creationId="{24345C2A-6E21-C320-5A13-135751C126EC}"/>
          </ac:picMkLst>
        </pc:picChg>
      </pc:sldChg>
      <pc:sldChg chg="delSp modSp add replId">
        <pc:chgData name="Nguyễn Duy Ngọc" userId="b62dc53bd2404d9b" providerId="Windows Live" clId="Web-{9AC0FF63-6BA5-B7F1-504A-F3ED56605306}" dt="2025-06-04T09:06:27.196" v="356" actId="20577"/>
        <pc:sldMkLst>
          <pc:docMk/>
          <pc:sldMk cId="76313966" sldId="285"/>
        </pc:sldMkLst>
        <pc:spChg chg="mod">
          <ac:chgData name="Nguyễn Duy Ngọc" userId="b62dc53bd2404d9b" providerId="Windows Live" clId="Web-{9AC0FF63-6BA5-B7F1-504A-F3ED56605306}" dt="2025-06-04T09:06:27.196" v="356" actId="20577"/>
          <ac:spMkLst>
            <pc:docMk/>
            <pc:sldMk cId="76313966" sldId="285"/>
            <ac:spMk id="3" creationId="{1FCFD9B9-0058-13E0-C5F8-582A9D53221A}"/>
          </ac:spMkLst>
        </pc:spChg>
        <pc:picChg chg="del">
          <ac:chgData name="Nguyễn Duy Ngọc" userId="b62dc53bd2404d9b" providerId="Windows Live" clId="Web-{9AC0FF63-6BA5-B7F1-504A-F3ED56605306}" dt="2025-06-04T08:30:36.458" v="60"/>
          <ac:picMkLst>
            <pc:docMk/>
            <pc:sldMk cId="76313966" sldId="285"/>
            <ac:picMk id="11" creationId="{5C6BE892-7788-C9D5-766B-1DB719B577EC}"/>
          </ac:picMkLst>
        </pc:picChg>
      </pc:sldChg>
      <pc:sldChg chg="modSp add replId">
        <pc:chgData name="Nguyễn Duy Ngọc" userId="b62dc53bd2404d9b" providerId="Windows Live" clId="Web-{9AC0FF63-6BA5-B7F1-504A-F3ED56605306}" dt="2025-06-04T09:57:06.412" v="610" actId="20577"/>
        <pc:sldMkLst>
          <pc:docMk/>
          <pc:sldMk cId="3801138962" sldId="286"/>
        </pc:sldMkLst>
        <pc:spChg chg="mod">
          <ac:chgData name="Nguyễn Duy Ngọc" userId="b62dc53bd2404d9b" providerId="Windows Live" clId="Web-{9AC0FF63-6BA5-B7F1-504A-F3ED56605306}" dt="2025-06-04T09:57:06.412" v="610" actId="20577"/>
          <ac:spMkLst>
            <pc:docMk/>
            <pc:sldMk cId="3801138962" sldId="286"/>
            <ac:spMk id="3" creationId="{9FD353C2-FA63-98B6-22FA-5EF1515ABF5F}"/>
          </ac:spMkLst>
        </pc:spChg>
      </pc:sldChg>
      <pc:sldChg chg="modSp add replId">
        <pc:chgData name="Nguyễn Duy Ngọc" userId="b62dc53bd2404d9b" providerId="Windows Live" clId="Web-{9AC0FF63-6BA5-B7F1-504A-F3ED56605306}" dt="2025-06-04T09:06:19.618" v="353" actId="20577"/>
        <pc:sldMkLst>
          <pc:docMk/>
          <pc:sldMk cId="3963732765" sldId="287"/>
        </pc:sldMkLst>
        <pc:spChg chg="mod">
          <ac:chgData name="Nguyễn Duy Ngọc" userId="b62dc53bd2404d9b" providerId="Windows Live" clId="Web-{9AC0FF63-6BA5-B7F1-504A-F3ED56605306}" dt="2025-06-04T09:06:19.618" v="353" actId="20577"/>
          <ac:spMkLst>
            <pc:docMk/>
            <pc:sldMk cId="3963732765" sldId="287"/>
            <ac:spMk id="3" creationId="{2B5D9F4B-2B0C-CD52-F7C3-0274AFC8A452}"/>
          </ac:spMkLst>
        </pc:spChg>
      </pc:sldChg>
      <pc:sldChg chg="modSp add replId">
        <pc:chgData name="Nguyễn Duy Ngọc" userId="b62dc53bd2404d9b" providerId="Windows Live" clId="Web-{9AC0FF63-6BA5-B7F1-504A-F3ED56605306}" dt="2025-06-04T09:05:24.771" v="352" actId="20577"/>
        <pc:sldMkLst>
          <pc:docMk/>
          <pc:sldMk cId="1869356155" sldId="288"/>
        </pc:sldMkLst>
        <pc:spChg chg="mod">
          <ac:chgData name="Nguyễn Duy Ngọc" userId="b62dc53bd2404d9b" providerId="Windows Live" clId="Web-{9AC0FF63-6BA5-B7F1-504A-F3ED56605306}" dt="2025-06-04T09:05:24.771" v="352" actId="20577"/>
          <ac:spMkLst>
            <pc:docMk/>
            <pc:sldMk cId="1869356155" sldId="288"/>
            <ac:spMk id="3" creationId="{0F01957C-8F6D-A075-A0EC-A739D400B6CB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09:09:49.768" v="369" actId="20577"/>
        <pc:sldMkLst>
          <pc:docMk/>
          <pc:sldMk cId="4201649890" sldId="289"/>
        </pc:sldMkLst>
        <pc:spChg chg="del">
          <ac:chgData name="Nguyễn Duy Ngọc" userId="b62dc53bd2404d9b" providerId="Windows Live" clId="Web-{9AC0FF63-6BA5-B7F1-504A-F3ED56605306}" dt="2025-06-04T09:07:21.792" v="358"/>
          <ac:spMkLst>
            <pc:docMk/>
            <pc:sldMk cId="4201649890" sldId="289"/>
            <ac:spMk id="3" creationId="{5DF865DF-8236-EF53-7F38-87B8F50E5059}"/>
          </ac:spMkLst>
        </pc:spChg>
        <pc:spChg chg="add del mod">
          <ac:chgData name="Nguyễn Duy Ngọc" userId="b62dc53bd2404d9b" providerId="Windows Live" clId="Web-{9AC0FF63-6BA5-B7F1-504A-F3ED56605306}" dt="2025-06-04T09:08:58.375" v="360"/>
          <ac:spMkLst>
            <pc:docMk/>
            <pc:sldMk cId="4201649890" sldId="289"/>
            <ac:spMk id="8" creationId="{1D8155DD-AF55-9E0A-1F52-C13F16DF83BD}"/>
          </ac:spMkLst>
        </pc:spChg>
        <pc:spChg chg="add mod">
          <ac:chgData name="Nguyễn Duy Ngọc" userId="b62dc53bd2404d9b" providerId="Windows Live" clId="Web-{9AC0FF63-6BA5-B7F1-504A-F3ED56605306}" dt="2025-06-04T09:09:49.768" v="369" actId="20577"/>
          <ac:spMkLst>
            <pc:docMk/>
            <pc:sldMk cId="4201649890" sldId="289"/>
            <ac:spMk id="11" creationId="{8C1F67AF-C25D-A60D-7F97-7F40C54646C7}"/>
          </ac:spMkLst>
        </pc:spChg>
        <pc:picChg chg="add mod modCrop">
          <ac:chgData name="Nguyễn Duy Ngọc" userId="b62dc53bd2404d9b" providerId="Windows Live" clId="Web-{9AC0FF63-6BA5-B7F1-504A-F3ED56605306}" dt="2025-06-04T09:09:30.033" v="365"/>
          <ac:picMkLst>
            <pc:docMk/>
            <pc:sldMk cId="4201649890" sldId="289"/>
            <ac:picMk id="9" creationId="{691702C1-9E76-AC99-3162-5E83E2A76BD4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09:11:40.179" v="385" actId="20577"/>
        <pc:sldMkLst>
          <pc:docMk/>
          <pc:sldMk cId="4089330268" sldId="290"/>
        </pc:sldMkLst>
        <pc:spChg chg="mod">
          <ac:chgData name="Nguyễn Duy Ngọc" userId="b62dc53bd2404d9b" providerId="Windows Live" clId="Web-{9AC0FF63-6BA5-B7F1-504A-F3ED56605306}" dt="2025-06-04T09:11:40.179" v="385" actId="20577"/>
          <ac:spMkLst>
            <pc:docMk/>
            <pc:sldMk cId="4089330268" sldId="290"/>
            <ac:spMk id="11" creationId="{4310B0A9-3ABA-5865-6BD3-038605635E49}"/>
          </ac:spMkLst>
        </pc:spChg>
        <pc:picChg chg="add mod modCrop">
          <ac:chgData name="Nguyễn Duy Ngọc" userId="b62dc53bd2404d9b" providerId="Windows Live" clId="Web-{9AC0FF63-6BA5-B7F1-504A-F3ED56605306}" dt="2025-06-04T09:11:03.896" v="381" actId="1076"/>
          <ac:picMkLst>
            <pc:docMk/>
            <pc:sldMk cId="4089330268" sldId="290"/>
            <ac:picMk id="3" creationId="{647DEDBA-7B3D-3879-747A-351C1BC8922F}"/>
          </ac:picMkLst>
        </pc:picChg>
        <pc:picChg chg="add del">
          <ac:chgData name="Nguyễn Duy Ngọc" userId="b62dc53bd2404d9b" providerId="Windows Live" clId="Web-{9AC0FF63-6BA5-B7F1-504A-F3ED56605306}" dt="2025-06-04T09:10:59.693" v="380"/>
          <ac:picMkLst>
            <pc:docMk/>
            <pc:sldMk cId="4089330268" sldId="290"/>
            <ac:picMk id="8" creationId="{30235BB6-555C-969A-39E4-009B230CF9D0}"/>
          </ac:picMkLst>
        </pc:picChg>
        <pc:picChg chg="del">
          <ac:chgData name="Nguyễn Duy Ngọc" userId="b62dc53bd2404d9b" providerId="Windows Live" clId="Web-{9AC0FF63-6BA5-B7F1-504A-F3ED56605306}" dt="2025-06-04T09:10:30.363" v="374"/>
          <ac:picMkLst>
            <pc:docMk/>
            <pc:sldMk cId="4089330268" sldId="290"/>
            <ac:picMk id="9" creationId="{EC4AAA3A-189C-B154-2184-BA89A351778D}"/>
          </ac:picMkLst>
        </pc:picChg>
      </pc:sldChg>
      <pc:sldChg chg="modSp add ord replId">
        <pc:chgData name="Nguyễn Duy Ngọc" userId="b62dc53bd2404d9b" providerId="Windows Live" clId="Web-{9AC0FF63-6BA5-B7F1-504A-F3ED56605306}" dt="2025-06-04T09:34:56.008" v="535" actId="20577"/>
        <pc:sldMkLst>
          <pc:docMk/>
          <pc:sldMk cId="3618847406" sldId="291"/>
        </pc:sldMkLst>
        <pc:spChg chg="mod">
          <ac:chgData name="Nguyễn Duy Ngọc" userId="b62dc53bd2404d9b" providerId="Windows Live" clId="Web-{9AC0FF63-6BA5-B7F1-504A-F3ED56605306}" dt="2025-06-04T09:34:56.008" v="535" actId="20577"/>
          <ac:spMkLst>
            <pc:docMk/>
            <pc:sldMk cId="3618847406" sldId="291"/>
            <ac:spMk id="3" creationId="{8832AE16-836B-6F37-F6F0-45886ADB0DF2}"/>
          </ac:spMkLst>
        </pc:spChg>
      </pc:sldChg>
      <pc:sldChg chg="modSp add replId">
        <pc:chgData name="Nguyễn Duy Ngọc" userId="b62dc53bd2404d9b" providerId="Windows Live" clId="Web-{9AC0FF63-6BA5-B7F1-504A-F3ED56605306}" dt="2025-06-04T09:35:24.806" v="541" actId="20577"/>
        <pc:sldMkLst>
          <pc:docMk/>
          <pc:sldMk cId="4158161165" sldId="292"/>
        </pc:sldMkLst>
        <pc:spChg chg="mod">
          <ac:chgData name="Nguyễn Duy Ngọc" userId="b62dc53bd2404d9b" providerId="Windows Live" clId="Web-{9AC0FF63-6BA5-B7F1-504A-F3ED56605306}" dt="2025-06-04T09:35:24.806" v="541" actId="20577"/>
          <ac:spMkLst>
            <pc:docMk/>
            <pc:sldMk cId="4158161165" sldId="292"/>
            <ac:spMk id="3" creationId="{EDF06E1F-B2D0-1173-1838-D40772F46BC9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10:15:31.775" v="868" actId="20577"/>
        <pc:sldMkLst>
          <pc:docMk/>
          <pc:sldMk cId="2055311508" sldId="293"/>
        </pc:sldMkLst>
        <pc:spChg chg="mod">
          <ac:chgData name="Nguyễn Duy Ngọc" userId="b62dc53bd2404d9b" providerId="Windows Live" clId="Web-{9AC0FF63-6BA5-B7F1-504A-F3ED56605306}" dt="2025-06-04T10:15:31.775" v="868" actId="20577"/>
          <ac:spMkLst>
            <pc:docMk/>
            <pc:sldMk cId="2055311508" sldId="293"/>
            <ac:spMk id="3" creationId="{167AC818-A63F-EEE6-739B-7774EB44D342}"/>
          </ac:spMkLst>
        </pc:spChg>
        <pc:picChg chg="del">
          <ac:chgData name="Nguyễn Duy Ngọc" userId="b62dc53bd2404d9b" providerId="Windows Live" clId="Web-{9AC0FF63-6BA5-B7F1-504A-F3ED56605306}" dt="2025-06-04T10:00:05.795" v="618"/>
          <ac:picMkLst>
            <pc:docMk/>
            <pc:sldMk cId="2055311508" sldId="293"/>
            <ac:picMk id="8" creationId="{8681F032-DD38-A648-6BA4-FC9236E46BE8}"/>
          </ac:picMkLst>
        </pc:picChg>
        <pc:picChg chg="add">
          <ac:chgData name="Nguyễn Duy Ngọc" userId="b62dc53bd2404d9b" providerId="Windows Live" clId="Web-{9AC0FF63-6BA5-B7F1-504A-F3ED56605306}" dt="2025-06-04T09:59:58.576" v="617"/>
          <ac:picMkLst>
            <pc:docMk/>
            <pc:sldMk cId="2055311508" sldId="293"/>
            <ac:picMk id="9" creationId="{D5F6217C-6EB9-7657-5539-E1BA7B43B065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15:48.932" v="870" actId="20577"/>
        <pc:sldMkLst>
          <pc:docMk/>
          <pc:sldMk cId="825628706" sldId="294"/>
        </pc:sldMkLst>
        <pc:spChg chg="mod">
          <ac:chgData name="Nguyễn Duy Ngọc" userId="b62dc53bd2404d9b" providerId="Windows Live" clId="Web-{9AC0FF63-6BA5-B7F1-504A-F3ED56605306}" dt="2025-06-04T10:15:48.932" v="870" actId="20577"/>
          <ac:spMkLst>
            <pc:docMk/>
            <pc:sldMk cId="825628706" sldId="294"/>
            <ac:spMk id="3" creationId="{A8EE397B-C4C1-1385-C868-27657F3A2B91}"/>
          </ac:spMkLst>
        </pc:spChg>
        <pc:picChg chg="add mod modCrop">
          <ac:chgData name="Nguyễn Duy Ngọc" userId="b62dc53bd2404d9b" providerId="Windows Live" clId="Web-{9AC0FF63-6BA5-B7F1-504A-F3ED56605306}" dt="2025-06-04T10:02:40.146" v="648" actId="1076"/>
          <ac:picMkLst>
            <pc:docMk/>
            <pc:sldMk cId="825628706" sldId="294"/>
            <ac:picMk id="8" creationId="{62B728F6-018B-A56B-71B3-61F504E1FD2D}"/>
          </ac:picMkLst>
        </pc:picChg>
        <pc:picChg chg="del">
          <ac:chgData name="Nguyễn Duy Ngọc" userId="b62dc53bd2404d9b" providerId="Windows Live" clId="Web-{9AC0FF63-6BA5-B7F1-504A-F3ED56605306}" dt="2025-06-04T10:02:35.755" v="647"/>
          <ac:picMkLst>
            <pc:docMk/>
            <pc:sldMk cId="825628706" sldId="294"/>
            <ac:picMk id="9" creationId="{42F625BA-7FFC-0BAE-DB1D-EBBEB81ABBE2}"/>
          </ac:picMkLst>
        </pc:picChg>
      </pc:sldChg>
      <pc:sldChg chg="modSp add del replId">
        <pc:chgData name="Nguyễn Duy Ngọc" userId="b62dc53bd2404d9b" providerId="Windows Live" clId="Web-{9AC0FF63-6BA5-B7F1-504A-F3ED56605306}" dt="2025-06-04T10:32:35.368" v="973"/>
        <pc:sldMkLst>
          <pc:docMk/>
          <pc:sldMk cId="3619874645" sldId="295"/>
        </pc:sldMkLst>
        <pc:spChg chg="mod">
          <ac:chgData name="Nguyễn Duy Ngọc" userId="b62dc53bd2404d9b" providerId="Windows Live" clId="Web-{9AC0FF63-6BA5-B7F1-504A-F3ED56605306}" dt="2025-06-04T10:12:55.971" v="828" actId="20577"/>
          <ac:spMkLst>
            <pc:docMk/>
            <pc:sldMk cId="3619874645" sldId="295"/>
            <ac:spMk id="3" creationId="{1F7CDB88-631E-EFB2-C280-74A081DD4AF5}"/>
          </ac:spMkLst>
        </pc:spChg>
      </pc:sldChg>
      <pc:sldChg chg="addSp delSp modSp add replId">
        <pc:chgData name="Nguyễn Duy Ngọc" userId="b62dc53bd2404d9b" providerId="Windows Live" clId="Web-{9AC0FF63-6BA5-B7F1-504A-F3ED56605306}" dt="2025-06-04T10:19:26.739" v="896" actId="20577"/>
        <pc:sldMkLst>
          <pc:docMk/>
          <pc:sldMk cId="499526083" sldId="296"/>
        </pc:sldMkLst>
        <pc:spChg chg="del">
          <ac:chgData name="Nguyễn Duy Ngọc" userId="b62dc53bd2404d9b" providerId="Windows Live" clId="Web-{9AC0FF63-6BA5-B7F1-504A-F3ED56605306}" dt="2025-06-04T10:16:17.699" v="873"/>
          <ac:spMkLst>
            <pc:docMk/>
            <pc:sldMk cId="499526083" sldId="296"/>
            <ac:spMk id="3" creationId="{B1B14C64-6382-6B14-75ED-3452D72302E3}"/>
          </ac:spMkLst>
        </pc:spChg>
        <pc:spChg chg="add del mod">
          <ac:chgData name="Nguyễn Duy Ngọc" userId="b62dc53bd2404d9b" providerId="Windows Live" clId="Web-{9AC0FF63-6BA5-B7F1-504A-F3ED56605306}" dt="2025-06-04T10:17:59.969" v="874"/>
          <ac:spMkLst>
            <pc:docMk/>
            <pc:sldMk cId="499526083" sldId="296"/>
            <ac:spMk id="9" creationId="{6FB89AA7-BE7B-4F34-FEE2-2F1376690330}"/>
          </ac:spMkLst>
        </pc:spChg>
        <pc:spChg chg="add mod">
          <ac:chgData name="Nguyễn Duy Ngọc" userId="b62dc53bd2404d9b" providerId="Windows Live" clId="Web-{9AC0FF63-6BA5-B7F1-504A-F3ED56605306}" dt="2025-06-04T10:19:26.739" v="896" actId="20577"/>
          <ac:spMkLst>
            <pc:docMk/>
            <pc:sldMk cId="499526083" sldId="296"/>
            <ac:spMk id="12" creationId="{7DF45BBA-E95E-F972-451B-3183B2915DF5}"/>
          </ac:spMkLst>
        </pc:spChg>
        <pc:spChg chg="add del mod">
          <ac:chgData name="Nguyễn Duy Ngọc" userId="b62dc53bd2404d9b" providerId="Windows Live" clId="Web-{9AC0FF63-6BA5-B7F1-504A-F3ED56605306}" dt="2025-06-04T10:18:52.393" v="882"/>
          <ac:spMkLst>
            <pc:docMk/>
            <pc:sldMk cId="499526083" sldId="296"/>
            <ac:spMk id="14" creationId="{16C2A598-BE42-BA76-60D4-9D640517DFD9}"/>
          </ac:spMkLst>
        </pc:spChg>
        <pc:spChg chg="add del mod">
          <ac:chgData name="Nguyễn Duy Ngọc" userId="b62dc53bd2404d9b" providerId="Windows Live" clId="Web-{9AC0FF63-6BA5-B7F1-504A-F3ED56605306}" dt="2025-06-04T10:19:11.160" v="885"/>
          <ac:spMkLst>
            <pc:docMk/>
            <pc:sldMk cId="499526083" sldId="296"/>
            <ac:spMk id="16" creationId="{AA746760-6908-A75E-50C1-7FF113386DDF}"/>
          </ac:spMkLst>
        </pc:spChg>
        <pc:picChg chg="del">
          <ac:chgData name="Nguyễn Duy Ngọc" userId="b62dc53bd2404d9b" providerId="Windows Live" clId="Web-{9AC0FF63-6BA5-B7F1-504A-F3ED56605306}" dt="2025-06-04T10:16:17.636" v="872"/>
          <ac:picMkLst>
            <pc:docMk/>
            <pc:sldMk cId="499526083" sldId="296"/>
            <ac:picMk id="8" creationId="{ADA04EF0-1906-6341-EF38-F50DCE595658}"/>
          </ac:picMkLst>
        </pc:picChg>
        <pc:picChg chg="add mod">
          <ac:chgData name="Nguyễn Duy Ngọc" userId="b62dc53bd2404d9b" providerId="Windows Live" clId="Web-{9AC0FF63-6BA5-B7F1-504A-F3ED56605306}" dt="2025-06-04T10:18:47.924" v="881" actId="1076"/>
          <ac:picMkLst>
            <pc:docMk/>
            <pc:sldMk cId="499526083" sldId="296"/>
            <ac:picMk id="10" creationId="{6D08BB11-3EC4-4689-AFE9-64E7157CB7EB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35:14.282" v="987" actId="20577"/>
        <pc:sldMkLst>
          <pc:docMk/>
          <pc:sldMk cId="3732777285" sldId="297"/>
        </pc:sldMkLst>
        <pc:spChg chg="mod">
          <ac:chgData name="Nguyễn Duy Ngọc" userId="b62dc53bd2404d9b" providerId="Windows Live" clId="Web-{9AC0FF63-6BA5-B7F1-504A-F3ED56605306}" dt="2025-06-04T10:35:14.282" v="987" actId="20577"/>
          <ac:spMkLst>
            <pc:docMk/>
            <pc:sldMk cId="3732777285" sldId="297"/>
            <ac:spMk id="12" creationId="{CA620AA4-8C50-47DF-91AD-4A3F5A078977}"/>
          </ac:spMkLst>
        </pc:spChg>
        <pc:picChg chg="add mod">
          <ac:chgData name="Nguyễn Duy Ngọc" userId="b62dc53bd2404d9b" providerId="Windows Live" clId="Web-{9AC0FF63-6BA5-B7F1-504A-F3ED56605306}" dt="2025-06-04T10:22:09.996" v="906" actId="1076"/>
          <ac:picMkLst>
            <pc:docMk/>
            <pc:sldMk cId="3732777285" sldId="297"/>
            <ac:picMk id="3" creationId="{3B28291D-B5D0-5094-7707-893913898B7E}"/>
          </ac:picMkLst>
        </pc:picChg>
        <pc:picChg chg="del">
          <ac:chgData name="Nguyễn Duy Ngọc" userId="b62dc53bd2404d9b" providerId="Windows Live" clId="Web-{9AC0FF63-6BA5-B7F1-504A-F3ED56605306}" dt="2025-06-04T10:21:57.214" v="903"/>
          <ac:picMkLst>
            <pc:docMk/>
            <pc:sldMk cId="3732777285" sldId="297"/>
            <ac:picMk id="10" creationId="{1CA9AF75-6A61-A40B-C8DD-486CF2BEB004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5:11.313" v="986" actId="20577"/>
        <pc:sldMkLst>
          <pc:docMk/>
          <pc:sldMk cId="3980175283" sldId="298"/>
        </pc:sldMkLst>
        <pc:spChg chg="mod">
          <ac:chgData name="Nguyễn Duy Ngọc" userId="b62dc53bd2404d9b" providerId="Windows Live" clId="Web-{9AC0FF63-6BA5-B7F1-504A-F3ED56605306}" dt="2025-06-04T10:35:11.313" v="986" actId="20577"/>
          <ac:spMkLst>
            <pc:docMk/>
            <pc:sldMk cId="3980175283" sldId="298"/>
            <ac:spMk id="12" creationId="{3032AD93-3A4C-6B18-6FAD-C2550476A72C}"/>
          </ac:spMkLst>
        </pc:spChg>
        <pc:picChg chg="del">
          <ac:chgData name="Nguyễn Duy Ngọc" userId="b62dc53bd2404d9b" providerId="Windows Live" clId="Web-{9AC0FF63-6BA5-B7F1-504A-F3ED56605306}" dt="2025-06-04T10:23:16.890" v="912"/>
          <ac:picMkLst>
            <pc:docMk/>
            <pc:sldMk cId="3980175283" sldId="298"/>
            <ac:picMk id="3" creationId="{19DA333C-9041-A216-DE15-610025F968E1}"/>
          </ac:picMkLst>
        </pc:picChg>
        <pc:picChg chg="add mod">
          <ac:chgData name="Nguyễn Duy Ngọc" userId="b62dc53bd2404d9b" providerId="Windows Live" clId="Web-{9AC0FF63-6BA5-B7F1-504A-F3ED56605306}" dt="2025-06-04T10:23:45.157" v="917" actId="1076"/>
          <ac:picMkLst>
            <pc:docMk/>
            <pc:sldMk cId="3980175283" sldId="298"/>
            <ac:picMk id="7" creationId="{6989D006-5742-19C0-B55C-878A2C5C7EC1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28:15.731" v="936" actId="1076"/>
        <pc:sldMkLst>
          <pc:docMk/>
          <pc:sldMk cId="4070694155" sldId="299"/>
        </pc:sldMkLst>
        <pc:spChg chg="mod">
          <ac:chgData name="Nguyễn Duy Ngọc" userId="b62dc53bd2404d9b" providerId="Windows Live" clId="Web-{9AC0FF63-6BA5-B7F1-504A-F3ED56605306}" dt="2025-06-04T10:28:15.731" v="936" actId="1076"/>
          <ac:spMkLst>
            <pc:docMk/>
            <pc:sldMk cId="4070694155" sldId="299"/>
            <ac:spMk id="12" creationId="{1484A74E-0696-F74F-2F07-8B3E34D534AE}"/>
          </ac:spMkLst>
        </pc:spChg>
        <pc:picChg chg="add mod">
          <ac:chgData name="Nguyễn Duy Ngọc" userId="b62dc53bd2404d9b" providerId="Windows Live" clId="Web-{9AC0FF63-6BA5-B7F1-504A-F3ED56605306}" dt="2025-06-04T10:27:41.308" v="922" actId="14100"/>
          <ac:picMkLst>
            <pc:docMk/>
            <pc:sldMk cId="4070694155" sldId="299"/>
            <ac:picMk id="3" creationId="{12CC358C-367E-1A23-DD44-83C553E506B4}"/>
          </ac:picMkLst>
        </pc:picChg>
        <pc:picChg chg="del">
          <ac:chgData name="Nguyễn Duy Ngọc" userId="b62dc53bd2404d9b" providerId="Windows Live" clId="Web-{9AC0FF63-6BA5-B7F1-504A-F3ED56605306}" dt="2025-06-04T10:27:42.871" v="923"/>
          <ac:picMkLst>
            <pc:docMk/>
            <pc:sldMk cId="4070694155" sldId="299"/>
            <ac:picMk id="7" creationId="{E610960C-2317-EA2C-0BD7-2138772220B7}"/>
          </ac:picMkLst>
        </pc:picChg>
      </pc:sldChg>
      <pc:sldChg chg="addSp delSp modSp add replId">
        <pc:chgData name="Nguyễn Duy Ngọc" userId="b62dc53bd2404d9b" providerId="Windows Live" clId="Web-{9AC0FF63-6BA5-B7F1-504A-F3ED56605306}" dt="2025-06-04T10:29:41.267" v="955" actId="1076"/>
        <pc:sldMkLst>
          <pc:docMk/>
          <pc:sldMk cId="114188432" sldId="300"/>
        </pc:sldMkLst>
        <pc:spChg chg="mod">
          <ac:chgData name="Nguyễn Duy Ngọc" userId="b62dc53bd2404d9b" providerId="Windows Live" clId="Web-{9AC0FF63-6BA5-B7F1-504A-F3ED56605306}" dt="2025-06-04T10:29:31.297" v="953" actId="20577"/>
          <ac:spMkLst>
            <pc:docMk/>
            <pc:sldMk cId="114188432" sldId="300"/>
            <ac:spMk id="12" creationId="{B85EFE27-2F1E-0089-8F4D-0C8C11ED9838}"/>
          </ac:spMkLst>
        </pc:spChg>
        <pc:picChg chg="del mod">
          <ac:chgData name="Nguyễn Duy Ngọc" userId="b62dc53bd2404d9b" providerId="Windows Live" clId="Web-{9AC0FF63-6BA5-B7F1-504A-F3ED56605306}" dt="2025-06-04T10:29:34.782" v="954"/>
          <ac:picMkLst>
            <pc:docMk/>
            <pc:sldMk cId="114188432" sldId="300"/>
            <ac:picMk id="3" creationId="{411D36C4-F0F2-03F8-1942-DC0BE0F9731B}"/>
          </ac:picMkLst>
        </pc:picChg>
        <pc:picChg chg="add mod">
          <ac:chgData name="Nguyễn Duy Ngọc" userId="b62dc53bd2404d9b" providerId="Windows Live" clId="Web-{9AC0FF63-6BA5-B7F1-504A-F3ED56605306}" dt="2025-06-04T10:29:41.267" v="955" actId="1076"/>
          <ac:picMkLst>
            <pc:docMk/>
            <pc:sldMk cId="114188432" sldId="300"/>
            <ac:picMk id="7" creationId="{BED8F842-BEAB-804D-FB0F-63624A45BA37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3:59.450" v="975"/>
        <pc:sldMkLst>
          <pc:docMk/>
          <pc:sldMk cId="2255818256" sldId="301"/>
        </pc:sldMkLst>
        <pc:spChg chg="mod">
          <ac:chgData name="Nguyễn Duy Ngọc" userId="b62dc53bd2404d9b" providerId="Windows Live" clId="Web-{9AC0FF63-6BA5-B7F1-504A-F3ED56605306}" dt="2025-06-04T10:31:29.975" v="972" actId="20577"/>
          <ac:spMkLst>
            <pc:docMk/>
            <pc:sldMk cId="2255818256" sldId="301"/>
            <ac:spMk id="12" creationId="{A26CED70-90F1-986F-DE9C-9A51FEFE6196}"/>
          </ac:spMkLst>
        </pc:spChg>
        <pc:picChg chg="add mod">
          <ac:chgData name="Nguyễn Duy Ngọc" userId="b62dc53bd2404d9b" providerId="Windows Live" clId="Web-{9AC0FF63-6BA5-B7F1-504A-F3ED56605306}" dt="2025-06-04T10:30:56.629" v="959" actId="14100"/>
          <ac:picMkLst>
            <pc:docMk/>
            <pc:sldMk cId="2255818256" sldId="301"/>
            <ac:picMk id="3" creationId="{AFEAB577-273B-4C0B-0198-CF908AF5E045}"/>
          </ac:picMkLst>
        </pc:picChg>
        <pc:picChg chg="del">
          <ac:chgData name="Nguyễn Duy Ngọc" userId="b62dc53bd2404d9b" providerId="Windows Live" clId="Web-{9AC0FF63-6BA5-B7F1-504A-F3ED56605306}" dt="2025-06-04T10:31:01.270" v="960"/>
          <ac:picMkLst>
            <pc:docMk/>
            <pc:sldMk cId="2255818256" sldId="301"/>
            <ac:picMk id="7" creationId="{92651E58-AAF1-4F4B-2C71-397F6CAA1D81}"/>
          </ac:picMkLst>
        </pc:picChg>
      </pc:sldChg>
      <pc:sldChg chg="addSp delSp modSp add ord replId">
        <pc:chgData name="Nguyễn Duy Ngọc" userId="b62dc53bd2404d9b" providerId="Windows Live" clId="Web-{9AC0FF63-6BA5-B7F1-504A-F3ED56605306}" dt="2025-06-04T10:37:04.990" v="1003" actId="20577"/>
        <pc:sldMkLst>
          <pc:docMk/>
          <pc:sldMk cId="2571630253" sldId="302"/>
        </pc:sldMkLst>
        <pc:spChg chg="mod">
          <ac:chgData name="Nguyễn Duy Ngọc" userId="b62dc53bd2404d9b" providerId="Windows Live" clId="Web-{9AC0FF63-6BA5-B7F1-504A-F3ED56605306}" dt="2025-06-04T10:37:04.990" v="1003" actId="20577"/>
          <ac:spMkLst>
            <pc:docMk/>
            <pc:sldMk cId="2571630253" sldId="302"/>
            <ac:spMk id="3" creationId="{B5186899-E8C9-A494-199E-42D16F3557B0}"/>
          </ac:spMkLst>
        </pc:spChg>
        <pc:picChg chg="del">
          <ac:chgData name="Nguyễn Duy Ngọc" userId="b62dc53bd2404d9b" providerId="Windows Live" clId="Web-{9AC0FF63-6BA5-B7F1-504A-F3ED56605306}" dt="2025-06-04T10:36:10.347" v="997"/>
          <ac:picMkLst>
            <pc:docMk/>
            <pc:sldMk cId="2571630253" sldId="302"/>
            <ac:picMk id="8" creationId="{3E1A1B7D-4001-BB14-54A2-39F0684FA7DC}"/>
          </ac:picMkLst>
        </pc:picChg>
        <pc:picChg chg="add del">
          <ac:chgData name="Nguyễn Duy Ngọc" userId="b62dc53bd2404d9b" providerId="Windows Live" clId="Web-{9AC0FF63-6BA5-B7F1-504A-F3ED56605306}" dt="2025-06-04T10:36:07.222" v="996"/>
          <ac:picMkLst>
            <pc:docMk/>
            <pc:sldMk cId="2571630253" sldId="302"/>
            <ac:picMk id="9" creationId="{A605C885-CFEF-603D-FB5B-45FFD8D8FC23}"/>
          </ac:picMkLst>
        </pc:picChg>
        <pc:picChg chg="add">
          <ac:chgData name="Nguyễn Duy Ngọc" userId="b62dc53bd2404d9b" providerId="Windows Live" clId="Web-{9AC0FF63-6BA5-B7F1-504A-F3ED56605306}" dt="2025-06-04T10:36:12.628" v="998"/>
          <ac:picMkLst>
            <pc:docMk/>
            <pc:sldMk cId="2571630253" sldId="302"/>
            <ac:picMk id="11" creationId="{FD2239CA-C70D-22AD-C2E4-8C5752D44EBB}"/>
          </ac:picMkLst>
        </pc:picChg>
      </pc:sldChg>
      <pc:sldChg chg="add del replId">
        <pc:chgData name="Nguyễn Duy Ngọc" userId="b62dc53bd2404d9b" providerId="Windows Live" clId="Web-{9AC0FF63-6BA5-B7F1-504A-F3ED56605306}" dt="2025-06-04T10:34:55.015" v="983"/>
        <pc:sldMkLst>
          <pc:docMk/>
          <pc:sldMk cId="606558901" sldId="303"/>
        </pc:sldMkLst>
      </pc:sldChg>
    </pc:docChg>
  </pc:docChgLst>
  <pc:docChgLst>
    <pc:chgData name="Nguyễn Duy Ngọc" userId="b62dc53bd2404d9b" providerId="LiveId" clId="{E834B139-0D38-4315-8742-54DB5D1783D4}"/>
    <pc:docChg chg="undo redo custSel addSld delSld modSld sldOrd">
      <pc:chgData name="Nguyễn Duy Ngọc" userId="b62dc53bd2404d9b" providerId="LiveId" clId="{E834B139-0D38-4315-8742-54DB5D1783D4}" dt="2025-06-04T18:02:18.771" v="5352" actId="20577"/>
      <pc:docMkLst>
        <pc:docMk/>
      </pc:docMkLst>
      <pc:sldChg chg="addSp modSp mod">
        <pc:chgData name="Nguyễn Duy Ngọc" userId="b62dc53bd2404d9b" providerId="LiveId" clId="{E834B139-0D38-4315-8742-54DB5D1783D4}" dt="2025-06-04T15:41:36.416" v="2742" actId="1076"/>
        <pc:sldMkLst>
          <pc:docMk/>
          <pc:sldMk cId="2408058788" sldId="256"/>
        </pc:sldMkLst>
        <pc:spChg chg="mod">
          <ac:chgData name="Nguyễn Duy Ngọc" userId="b62dc53bd2404d9b" providerId="LiveId" clId="{E834B139-0D38-4315-8742-54DB5D1783D4}" dt="2025-06-04T15:41:36.416" v="2742" actId="1076"/>
          <ac:spMkLst>
            <pc:docMk/>
            <pc:sldMk cId="2408058788" sldId="256"/>
            <ac:spMk id="2" creationId="{5540BF6E-9BA3-E503-1E4F-982AD30DECA9}"/>
          </ac:spMkLst>
        </pc:spChg>
        <pc:spChg chg="mod">
          <ac:chgData name="Nguyễn Duy Ngọc" userId="b62dc53bd2404d9b" providerId="LiveId" clId="{E834B139-0D38-4315-8742-54DB5D1783D4}" dt="2025-06-03T15:11:50.684" v="989" actId="1076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LiveId" clId="{E834B139-0D38-4315-8742-54DB5D1783D4}" dt="2025-06-03T15:11:52.516" v="990" actId="1076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LiveId" clId="{E834B139-0D38-4315-8742-54DB5D1783D4}" dt="2025-06-03T15:11:26.751" v="985" actId="20577"/>
          <ac:spMkLst>
            <pc:docMk/>
            <pc:sldMk cId="2408058788" sldId="256"/>
            <ac:spMk id="17" creationId="{B88802D8-CCAC-F67A-40E5-13865B1AEB90}"/>
          </ac:spMkLst>
        </pc:spChg>
        <pc:spChg chg="mod">
          <ac:chgData name="Nguyễn Duy Ngọc" userId="b62dc53bd2404d9b" providerId="LiveId" clId="{E834B139-0D38-4315-8742-54DB5D1783D4}" dt="2025-06-03T15:11:48.238" v="988" actId="1076"/>
          <ac:spMkLst>
            <pc:docMk/>
            <pc:sldMk cId="2408058788" sldId="256"/>
            <ac:spMk id="18" creationId="{D74E2383-D05E-6943-EBBE-F5CA029EF4E4}"/>
          </ac:spMkLst>
        </pc:spChg>
        <pc:spChg chg="mod">
          <ac:chgData name="Nguyễn Duy Ngọc" userId="b62dc53bd2404d9b" providerId="LiveId" clId="{E834B139-0D38-4315-8742-54DB5D1783D4}" dt="2025-06-03T15:04:43.821" v="751" actId="1076"/>
          <ac:spMkLst>
            <pc:docMk/>
            <pc:sldMk cId="2408058788" sldId="256"/>
            <ac:spMk id="19" creationId="{62A37E83-3D7C-50CE-176F-AF856B575A34}"/>
          </ac:spMkLst>
        </pc:spChg>
        <pc:spChg chg="add mod">
          <ac:chgData name="Nguyễn Duy Ngọc" userId="b62dc53bd2404d9b" providerId="LiveId" clId="{E834B139-0D38-4315-8742-54DB5D1783D4}" dt="2025-06-03T15:11:31.530" v="986" actId="1076"/>
          <ac:spMkLst>
            <pc:docMk/>
            <pc:sldMk cId="2408058788" sldId="256"/>
            <ac:spMk id="22" creationId="{0DD37004-EBDC-9460-3385-40B4BC7B317F}"/>
          </ac:spMkLst>
        </pc:spChg>
        <pc:picChg chg="mod">
          <ac:chgData name="Nguyễn Duy Ngọc" userId="b62dc53bd2404d9b" providerId="LiveId" clId="{E834B139-0D38-4315-8742-54DB5D1783D4}" dt="2025-06-03T15:11:40.784" v="987" actId="1076"/>
          <ac:picMkLst>
            <pc:docMk/>
            <pc:sldMk cId="2408058788" sldId="256"/>
            <ac:picMk id="21" creationId="{00E72190-E490-5B5E-F1A0-F909F9CC6258}"/>
          </ac:picMkLst>
        </pc:picChg>
      </pc:sldChg>
      <pc:sldChg chg="addSp delSp modSp new mod">
        <pc:chgData name="Nguyễn Duy Ngọc" userId="b62dc53bd2404d9b" providerId="LiveId" clId="{E834B139-0D38-4315-8742-54DB5D1783D4}" dt="2025-06-04T15:44:18.463" v="2756"/>
        <pc:sldMkLst>
          <pc:docMk/>
          <pc:sldMk cId="2308762611" sldId="257"/>
        </pc:sldMkLst>
        <pc:spChg chg="mod">
          <ac:chgData name="Nguyễn Duy Ngọc" userId="b62dc53bd2404d9b" providerId="LiveId" clId="{E834B139-0D38-4315-8742-54DB5D1783D4}" dt="2025-06-03T14:56:30.649" v="490" actId="120"/>
          <ac:spMkLst>
            <pc:docMk/>
            <pc:sldMk cId="2308762611" sldId="257"/>
            <ac:spMk id="2" creationId="{913C4CF8-4C8B-8F32-764B-8ED75DB81A0C}"/>
          </ac:spMkLst>
        </pc:spChg>
        <pc:spChg chg="mod">
          <ac:chgData name="Nguyễn Duy Ngọc" userId="b62dc53bd2404d9b" providerId="LiveId" clId="{E834B139-0D38-4315-8742-54DB5D1783D4}" dt="2025-06-03T14:54:21.962" v="372" actId="2711"/>
          <ac:spMkLst>
            <pc:docMk/>
            <pc:sldMk cId="2308762611" sldId="257"/>
            <ac:spMk id="3" creationId="{ECD1891C-CB0A-3C21-92AA-37BE5704D7F2}"/>
          </ac:spMkLst>
        </pc:spChg>
        <pc:spChg chg="add del mod">
          <ac:chgData name="Nguyễn Duy Ngọc" userId="b62dc53bd2404d9b" providerId="LiveId" clId="{E834B139-0D38-4315-8742-54DB5D1783D4}" dt="2025-06-04T15:40:32.095" v="2720" actId="478"/>
          <ac:spMkLst>
            <pc:docMk/>
            <pc:sldMk cId="2308762611" sldId="257"/>
            <ac:spMk id="4" creationId="{7E2532A0-AA33-F42D-EB88-D0EFF9B32F2D}"/>
          </ac:spMkLst>
        </pc:spChg>
        <pc:spChg chg="add mod">
          <ac:chgData name="Nguyễn Duy Ngọc" userId="b62dc53bd2404d9b" providerId="LiveId" clId="{E834B139-0D38-4315-8742-54DB5D1783D4}" dt="2025-06-04T15:44:18.463" v="2756"/>
          <ac:spMkLst>
            <pc:docMk/>
            <pc:sldMk cId="2308762611" sldId="257"/>
            <ac:spMk id="9" creationId="{22EDFFA2-D31D-983D-7A5C-01B4A5B9F834}"/>
          </ac:spMkLst>
        </pc:spChg>
        <pc:spChg chg="add del mod">
          <ac:chgData name="Nguyễn Duy Ngọc" userId="b62dc53bd2404d9b" providerId="LiveId" clId="{E834B139-0D38-4315-8742-54DB5D1783D4}" dt="2025-06-03T15:04:49.608" v="753" actId="478"/>
          <ac:spMkLst>
            <pc:docMk/>
            <pc:sldMk cId="2308762611" sldId="257"/>
            <ac:spMk id="11" creationId="{02EA8040-83EE-2ECF-8DE9-DBD4943407E2}"/>
          </ac:spMkLst>
        </pc:spChg>
        <pc:spChg chg="add mod">
          <ac:chgData name="Nguyễn Duy Ngọc" userId="b62dc53bd2404d9b" providerId="LiveId" clId="{E834B139-0D38-4315-8742-54DB5D1783D4}" dt="2025-06-04T15:44:18.463" v="2756"/>
          <ac:spMkLst>
            <pc:docMk/>
            <pc:sldMk cId="2308762611" sldId="257"/>
            <ac:spMk id="11" creationId="{A7380248-4E77-A3D3-90E9-6EB0CC3447F9}"/>
          </ac:spMkLst>
        </pc:spChg>
        <pc:spChg chg="add mod">
          <ac:chgData name="Nguyễn Duy Ngọc" userId="b62dc53bd2404d9b" providerId="LiveId" clId="{E834B139-0D38-4315-8742-54DB5D1783D4}" dt="2025-06-03T15:04:39.678" v="749"/>
          <ac:spMkLst>
            <pc:docMk/>
            <pc:sldMk cId="2308762611" sldId="257"/>
            <ac:spMk id="12" creationId="{BFFBF18B-3270-239F-3DFD-74039E0552F0}"/>
          </ac:spMkLst>
        </pc:spChg>
        <pc:spChg chg="add mod">
          <ac:chgData name="Nguyễn Duy Ngọc" userId="b62dc53bd2404d9b" providerId="LiveId" clId="{E834B139-0D38-4315-8742-54DB5D1783D4}" dt="2025-06-03T15:04:49.819" v="754"/>
          <ac:spMkLst>
            <pc:docMk/>
            <pc:sldMk cId="2308762611" sldId="257"/>
            <ac:spMk id="13" creationId="{77695999-0C7E-C744-36EE-A382F05C9DAD}"/>
          </ac:spMkLst>
        </pc:spChg>
        <pc:spChg chg="add del mod">
          <ac:chgData name="Nguyễn Duy Ngọc" userId="b62dc53bd2404d9b" providerId="LiveId" clId="{E834B139-0D38-4315-8742-54DB5D1783D4}" dt="2025-06-04T15:38:07.956" v="2645" actId="478"/>
          <ac:spMkLst>
            <pc:docMk/>
            <pc:sldMk cId="2308762611" sldId="257"/>
            <ac:spMk id="14" creationId="{8FBF47B4-4F59-90F1-0C13-F44C02ECA83B}"/>
          </ac:spMkLst>
        </pc:spChg>
        <pc:picChg chg="add mod">
          <ac:chgData name="Nguyễn Duy Ngọc" userId="b62dc53bd2404d9b" providerId="LiveId" clId="{E834B139-0D38-4315-8742-54DB5D1783D4}" dt="2025-06-03T15:02:32.149" v="719"/>
          <ac:picMkLst>
            <pc:docMk/>
            <pc:sldMk cId="2308762611" sldId="257"/>
            <ac:picMk id="9" creationId="{2E3D6381-ABD2-0784-2A8B-B05803EEEF74}"/>
          </ac:picMkLst>
        </pc:picChg>
        <pc:picChg chg="add mod">
          <ac:chgData name="Nguyễn Duy Ngọc" userId="b62dc53bd2404d9b" providerId="LiveId" clId="{E834B139-0D38-4315-8742-54DB5D1783D4}" dt="2025-06-03T15:02:54.920" v="726"/>
          <ac:picMkLst>
            <pc:docMk/>
            <pc:sldMk cId="2308762611" sldId="257"/>
            <ac:picMk id="10" creationId="{A892802C-38B9-05E4-B71D-835F6118662C}"/>
          </ac:picMkLst>
        </pc:picChg>
        <pc:cxnChg chg="add mod">
          <ac:chgData name="Nguyễn Duy Ngọc" userId="b62dc53bd2404d9b" providerId="LiveId" clId="{E834B139-0D38-4315-8742-54DB5D1783D4}" dt="2025-06-03T14:49:23.102" v="31" actId="692"/>
          <ac:cxnSpMkLst>
            <pc:docMk/>
            <pc:sldMk cId="2308762611" sldId="257"/>
            <ac:cxnSpMk id="5" creationId="{C942DF25-D712-3949-5A46-AE9A02761D76}"/>
          </ac:cxnSpMkLst>
        </pc:cxnChg>
      </pc:sldChg>
      <pc:sldChg chg="addSp modSp add mod ord">
        <pc:chgData name="Nguyễn Duy Ngọc" userId="b62dc53bd2404d9b" providerId="LiveId" clId="{E834B139-0D38-4315-8742-54DB5D1783D4}" dt="2025-06-04T15:42:52.681" v="2755" actId="14100"/>
        <pc:sldMkLst>
          <pc:docMk/>
          <pc:sldMk cId="2200351305" sldId="258"/>
        </pc:sldMkLst>
        <pc:spChg chg="mod">
          <ac:chgData name="Nguyễn Duy Ngọc" userId="b62dc53bd2404d9b" providerId="LiveId" clId="{E834B139-0D38-4315-8742-54DB5D1783D4}" dt="2025-06-03T15:00:44.186" v="693" actId="120"/>
          <ac:spMkLst>
            <pc:docMk/>
            <pc:sldMk cId="2200351305" sldId="258"/>
            <ac:spMk id="2" creationId="{0840F442-5CA7-73FC-E12B-FF2885296691}"/>
          </ac:spMkLst>
        </pc:spChg>
        <pc:spChg chg="mod">
          <ac:chgData name="Nguyễn Duy Ngọc" userId="b62dc53bd2404d9b" providerId="LiveId" clId="{E834B139-0D38-4315-8742-54DB5D1783D4}" dt="2025-06-03T14:54:00.109" v="351" actId="403"/>
          <ac:spMkLst>
            <pc:docMk/>
            <pc:sldMk cId="2200351305" sldId="258"/>
            <ac:spMk id="3" creationId="{784DC9CB-0856-57CF-F0D9-5E957C856651}"/>
          </ac:spMkLst>
        </pc:spChg>
        <pc:spChg chg="add mod">
          <ac:chgData name="Nguyễn Duy Ngọc" userId="b62dc53bd2404d9b" providerId="LiveId" clId="{E834B139-0D38-4315-8742-54DB5D1783D4}" dt="2025-06-03T15:04:36.681" v="748" actId="1076"/>
          <ac:spMkLst>
            <pc:docMk/>
            <pc:sldMk cId="2200351305" sldId="258"/>
            <ac:spMk id="6" creationId="{9E7598A4-595A-6C62-584C-9D5D27664BCA}"/>
          </ac:spMkLst>
        </pc:spChg>
        <pc:spChg chg="add mod">
          <ac:chgData name="Nguyễn Duy Ngọc" userId="b62dc53bd2404d9b" providerId="LiveId" clId="{E834B139-0D38-4315-8742-54DB5D1783D4}" dt="2025-06-03T15:04:51.382" v="755"/>
          <ac:spMkLst>
            <pc:docMk/>
            <pc:sldMk cId="2200351305" sldId="258"/>
            <ac:spMk id="7" creationId="{A0B36AAE-3987-15DC-95D8-C28C9B344D72}"/>
          </ac:spMkLst>
        </pc:spChg>
        <pc:spChg chg="mod">
          <ac:chgData name="Nguyễn Duy Ngọc" userId="b62dc53bd2404d9b" providerId="LiveId" clId="{E834B139-0D38-4315-8742-54DB5D1783D4}" dt="2025-06-04T15:42:52.681" v="2755" actId="14100"/>
          <ac:spMkLst>
            <pc:docMk/>
            <pc:sldMk cId="2200351305" sldId="258"/>
            <ac:spMk id="7" creationId="{ED429E0A-C2ED-A5A8-7650-A195B82A8D3D}"/>
          </ac:spMkLst>
        </pc:spChg>
        <pc:spChg chg="add mod">
          <ac:chgData name="Nguyễn Duy Ngọc" userId="b62dc53bd2404d9b" providerId="LiveId" clId="{E834B139-0D38-4315-8742-54DB5D1783D4}" dt="2025-06-04T15:42:49.116" v="2754" actId="14100"/>
          <ac:spMkLst>
            <pc:docMk/>
            <pc:sldMk cId="2200351305" sldId="258"/>
            <ac:spMk id="8" creationId="{99DC51C4-90E3-B9F9-427E-6C69C4E13442}"/>
          </ac:spMkLst>
        </pc:spChg>
        <pc:spChg chg="add mod">
          <ac:chgData name="Nguyễn Duy Ngọc" userId="b62dc53bd2404d9b" providerId="LiveId" clId="{E834B139-0D38-4315-8742-54DB5D1783D4}" dt="2025-06-03T15:07:14.992" v="888"/>
          <ac:spMkLst>
            <pc:docMk/>
            <pc:sldMk cId="2200351305" sldId="258"/>
            <ac:spMk id="9" creationId="{BB4F1233-A3FA-2769-DDBB-591EC67B07FF}"/>
          </ac:spMkLst>
        </pc:spChg>
        <pc:spChg chg="add mod">
          <ac:chgData name="Nguyễn Duy Ngọc" userId="b62dc53bd2404d9b" providerId="LiveId" clId="{E834B139-0D38-4315-8742-54DB5D1783D4}" dt="2025-06-03T15:09:10.435" v="927" actId="1076"/>
          <ac:spMkLst>
            <pc:docMk/>
            <pc:sldMk cId="2200351305" sldId="258"/>
            <ac:spMk id="10" creationId="{754A184C-D078-ED4F-7EE5-836F52AFD1CD}"/>
          </ac:spMkLst>
        </pc:spChg>
        <pc:spChg chg="add mod">
          <ac:chgData name="Nguyễn Duy Ngọc" userId="b62dc53bd2404d9b" providerId="LiveId" clId="{E834B139-0D38-4315-8742-54DB5D1783D4}" dt="2025-06-03T15:09:06.398" v="922" actId="1076"/>
          <ac:spMkLst>
            <pc:docMk/>
            <pc:sldMk cId="2200351305" sldId="258"/>
            <ac:spMk id="11" creationId="{7C207C1C-E30F-3E1D-0ED1-02220C67CA06}"/>
          </ac:spMkLst>
        </pc:spChg>
        <pc:grpChg chg="add mod">
          <ac:chgData name="Nguyễn Duy Ngọc" userId="b62dc53bd2404d9b" providerId="LiveId" clId="{E834B139-0D38-4315-8742-54DB5D1783D4}" dt="2025-06-03T15:09:04.479" v="919" actId="164"/>
          <ac:grpSpMkLst>
            <pc:docMk/>
            <pc:sldMk cId="2200351305" sldId="258"/>
            <ac:grpSpMk id="12" creationId="{1854D5F0-F6B9-8337-3A2F-FC4C3DDB5348}"/>
          </ac:grpSpMkLst>
        </pc:grpChg>
        <pc:picChg chg="add mod">
          <ac:chgData name="Nguyễn Duy Ngọc" userId="b62dc53bd2404d9b" providerId="LiveId" clId="{E834B139-0D38-4315-8742-54DB5D1783D4}" dt="2025-06-03T15:02:51.547" v="725" actId="1076"/>
          <ac:picMkLst>
            <pc:docMk/>
            <pc:sldMk cId="2200351305" sldId="258"/>
            <ac:picMk id="4" creationId="{2953CBA0-B262-DB3F-577B-7C70EFAFB07B}"/>
          </ac:picMkLst>
        </pc:picChg>
      </pc:sldChg>
      <pc:sldChg chg="addSp delSp modSp add mod">
        <pc:chgData name="Nguyễn Duy Ngọc" userId="b62dc53bd2404d9b" providerId="LiveId" clId="{E834B139-0D38-4315-8742-54DB5D1783D4}" dt="2025-06-04T15:44:25.714" v="2758"/>
        <pc:sldMkLst>
          <pc:docMk/>
          <pc:sldMk cId="1211238625" sldId="259"/>
        </pc:sldMkLst>
        <pc:spChg chg="mod">
          <ac:chgData name="Nguyễn Duy Ngọc" userId="b62dc53bd2404d9b" providerId="LiveId" clId="{E834B139-0D38-4315-8742-54DB5D1783D4}" dt="2025-06-03T14:56:36.467" v="494" actId="120"/>
          <ac:spMkLst>
            <pc:docMk/>
            <pc:sldMk cId="1211238625" sldId="259"/>
            <ac:spMk id="2" creationId="{B47F0870-3A81-F89E-3E76-D9FEC20C0F06}"/>
          </ac:spMkLst>
        </pc:spChg>
        <pc:spChg chg="add del mod">
          <ac:chgData name="Nguyễn Duy Ngọc" userId="b62dc53bd2404d9b" providerId="LiveId" clId="{E834B139-0D38-4315-8742-54DB5D1783D4}" dt="2025-06-04T15:38:14.133" v="2649" actId="478"/>
          <ac:spMkLst>
            <pc:docMk/>
            <pc:sldMk cId="1211238625" sldId="259"/>
            <ac:spMk id="7" creationId="{503A3FBA-8DAC-4FA9-FB0B-5C88608D2506}"/>
          </ac:spMkLst>
        </pc:spChg>
        <pc:spChg chg="add del mod">
          <ac:chgData name="Nguyễn Duy Ngọc" userId="b62dc53bd2404d9b" providerId="LiveId" clId="{E834B139-0D38-4315-8742-54DB5D1783D4}" dt="2025-06-04T15:40:35.396" v="2723" actId="478"/>
          <ac:spMkLst>
            <pc:docMk/>
            <pc:sldMk cId="1211238625" sldId="259"/>
            <ac:spMk id="8" creationId="{C514C349-9246-E924-E487-42D8D2B68B36}"/>
          </ac:spMkLst>
        </pc:spChg>
        <pc:spChg chg="add mod">
          <ac:chgData name="Nguyễn Duy Ngọc" userId="b62dc53bd2404d9b" providerId="LiveId" clId="{E834B139-0D38-4315-8742-54DB5D1783D4}" dt="2025-06-04T15:44:25.714" v="2758"/>
          <ac:spMkLst>
            <pc:docMk/>
            <pc:sldMk cId="1211238625" sldId="259"/>
            <ac:spMk id="12" creationId="{10083BE9-A239-47B2-2859-4107A65A4AC1}"/>
          </ac:spMkLst>
        </pc:spChg>
        <pc:spChg chg="add mod">
          <ac:chgData name="Nguyễn Duy Ngọc" userId="b62dc53bd2404d9b" providerId="LiveId" clId="{E834B139-0D38-4315-8742-54DB5D1783D4}" dt="2025-06-04T15:44:25.714" v="2758"/>
          <ac:spMkLst>
            <pc:docMk/>
            <pc:sldMk cId="1211238625" sldId="259"/>
            <ac:spMk id="13" creationId="{71623B4A-4987-4337-7BA2-7392EC7802EE}"/>
          </ac:spMkLst>
        </pc:spChg>
        <pc:picChg chg="add mod">
          <ac:chgData name="Nguyễn Duy Ngọc" userId="b62dc53bd2404d9b" providerId="LiveId" clId="{E834B139-0D38-4315-8742-54DB5D1783D4}" dt="2025-06-03T15:02:41.732" v="723" actId="1076"/>
          <ac:picMkLst>
            <pc:docMk/>
            <pc:sldMk cId="1211238625" sldId="259"/>
            <ac:picMk id="4" creationId="{1CFAB6E8-936F-9E12-E2C6-EF2607FFDBE2}"/>
          </ac:picMkLst>
        </pc:picChg>
        <pc:picChg chg="add mod">
          <ac:chgData name="Nguyễn Duy Ngọc" userId="b62dc53bd2404d9b" providerId="LiveId" clId="{E834B139-0D38-4315-8742-54DB5D1783D4}" dt="2025-06-03T15:02:56.281" v="727"/>
          <ac:picMkLst>
            <pc:docMk/>
            <pc:sldMk cId="1211238625" sldId="259"/>
            <ac:picMk id="6" creationId="{799014BC-11ED-B8AD-B6B5-6903064EB7CF}"/>
          </ac:picMkLst>
        </pc:picChg>
      </pc:sldChg>
      <pc:sldChg chg="add del">
        <pc:chgData name="Nguyễn Duy Ngọc" userId="b62dc53bd2404d9b" providerId="LiveId" clId="{E834B139-0D38-4315-8742-54DB5D1783D4}" dt="2025-06-03T14:54:18.437" v="371" actId="47"/>
        <pc:sldMkLst>
          <pc:docMk/>
          <pc:sldMk cId="3941351524" sldId="259"/>
        </pc:sldMkLst>
      </pc:sldChg>
      <pc:sldChg chg="addSp delSp modSp add mod">
        <pc:chgData name="Nguyễn Duy Ngọc" userId="b62dc53bd2404d9b" providerId="LiveId" clId="{E834B139-0D38-4315-8742-54DB5D1783D4}" dt="2025-06-04T15:45:10.543" v="2779"/>
        <pc:sldMkLst>
          <pc:docMk/>
          <pc:sldMk cId="3554555141" sldId="260"/>
        </pc:sldMkLst>
        <pc:spChg chg="mod">
          <ac:chgData name="Nguyễn Duy Ngọc" userId="b62dc53bd2404d9b" providerId="LiveId" clId="{E834B139-0D38-4315-8742-54DB5D1783D4}" dt="2025-06-03T14:56:41.367" v="498" actId="120"/>
          <ac:spMkLst>
            <pc:docMk/>
            <pc:sldMk cId="3554555141" sldId="260"/>
            <ac:spMk id="2" creationId="{C42CEF5B-C716-57A0-D35A-EF53225A4170}"/>
          </ac:spMkLst>
        </pc:spChg>
        <pc:spChg chg="add mod">
          <ac:chgData name="Nguyễn Duy Ngọc" userId="b62dc53bd2404d9b" providerId="LiveId" clId="{E834B139-0D38-4315-8742-54DB5D1783D4}" dt="2025-06-04T15:39:13.769" v="2681"/>
          <ac:spMkLst>
            <pc:docMk/>
            <pc:sldMk cId="3554555141" sldId="260"/>
            <ac:spMk id="4" creationId="{D8FE2462-1F4A-3969-669C-6A4E28E1A8A3}"/>
          </ac:spMkLst>
        </pc:spChg>
        <pc:spChg chg="add del mod">
          <ac:chgData name="Nguyễn Duy Ngọc" userId="b62dc53bd2404d9b" providerId="LiveId" clId="{E834B139-0D38-4315-8742-54DB5D1783D4}" dt="2025-06-04T15:39:13.470" v="2680" actId="478"/>
          <ac:spMkLst>
            <pc:docMk/>
            <pc:sldMk cId="3554555141" sldId="260"/>
            <ac:spMk id="7" creationId="{F2E582D1-3D3B-304F-AD0D-17F9BCF5E446}"/>
          </ac:spMkLst>
        </pc:spChg>
        <pc:spChg chg="add mod">
          <ac:chgData name="Nguyễn Duy Ngọc" userId="b62dc53bd2404d9b" providerId="LiveId" clId="{E834B139-0D38-4315-8742-54DB5D1783D4}" dt="2025-06-04T15:45:10.543" v="2779"/>
          <ac:spMkLst>
            <pc:docMk/>
            <pc:sldMk cId="3554555141" sldId="260"/>
            <ac:spMk id="11" creationId="{79D5E6E9-C276-374F-993A-4FBAB0C8C134}"/>
          </ac:spMkLst>
        </pc:spChg>
        <pc:spChg chg="add mod">
          <ac:chgData name="Nguyễn Duy Ngọc" userId="b62dc53bd2404d9b" providerId="LiveId" clId="{E834B139-0D38-4315-8742-54DB5D1783D4}" dt="2025-06-04T15:45:10.543" v="2779"/>
          <ac:spMkLst>
            <pc:docMk/>
            <pc:sldMk cId="3554555141" sldId="260"/>
            <ac:spMk id="12" creationId="{85130D34-3E72-592D-94E8-3F5B41670126}"/>
          </ac:spMkLst>
        </pc:spChg>
        <pc:picChg chg="add mod">
          <ac:chgData name="Nguyễn Duy Ngọc" userId="b62dc53bd2404d9b" providerId="LiveId" clId="{E834B139-0D38-4315-8742-54DB5D1783D4}" dt="2025-06-03T15:02:34.309" v="721"/>
          <ac:picMkLst>
            <pc:docMk/>
            <pc:sldMk cId="3554555141" sldId="260"/>
            <ac:picMk id="4" creationId="{B774C015-6BDB-F353-3BCA-A77326430222}"/>
          </ac:picMkLst>
        </pc:picChg>
        <pc:picChg chg="add mod">
          <ac:chgData name="Nguyễn Duy Ngọc" userId="b62dc53bd2404d9b" providerId="LiveId" clId="{E834B139-0D38-4315-8742-54DB5D1783D4}" dt="2025-06-03T15:02:59.756" v="728"/>
          <ac:picMkLst>
            <pc:docMk/>
            <pc:sldMk cId="3554555141" sldId="260"/>
            <ac:picMk id="6" creationId="{D76DF621-CAFB-DC4A-0D65-F7C72A49CCE6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11.561" v="2780"/>
        <pc:sldMkLst>
          <pc:docMk/>
          <pc:sldMk cId="2894367934" sldId="261"/>
        </pc:sldMkLst>
        <pc:spChg chg="mod">
          <ac:chgData name="Nguyễn Duy Ngọc" userId="b62dc53bd2404d9b" providerId="LiveId" clId="{E834B139-0D38-4315-8742-54DB5D1783D4}" dt="2025-06-03T14:56:46.339" v="502" actId="120"/>
          <ac:spMkLst>
            <pc:docMk/>
            <pc:sldMk cId="2894367934" sldId="261"/>
            <ac:spMk id="2" creationId="{9F886ECF-1CD9-134B-098D-5BE6D92DEA31}"/>
          </ac:spMkLst>
        </pc:spChg>
        <pc:spChg chg="add del mod">
          <ac:chgData name="Nguyễn Duy Ngọc" userId="b62dc53bd2404d9b" providerId="LiveId" clId="{E834B139-0D38-4315-8742-54DB5D1783D4}" dt="2025-06-04T15:39:24.070" v="2682" actId="478"/>
          <ac:spMkLst>
            <pc:docMk/>
            <pc:sldMk cId="2894367934" sldId="261"/>
            <ac:spMk id="6" creationId="{7A33DD9B-E6F7-0BCD-B50B-125E1E02902A}"/>
          </ac:spMkLst>
        </pc:spChg>
        <pc:spChg chg="add mod">
          <ac:chgData name="Nguyễn Duy Ngọc" userId="b62dc53bd2404d9b" providerId="LiveId" clId="{E834B139-0D38-4315-8742-54DB5D1783D4}" dt="2025-06-04T15:45:11.561" v="2780"/>
          <ac:spMkLst>
            <pc:docMk/>
            <pc:sldMk cId="2894367934" sldId="261"/>
            <ac:spMk id="13" creationId="{122D9C40-4467-B383-3CF4-DDBC4148F884}"/>
          </ac:spMkLst>
        </pc:spChg>
        <pc:spChg chg="add mod">
          <ac:chgData name="Nguyễn Duy Ngọc" userId="b62dc53bd2404d9b" providerId="LiveId" clId="{E834B139-0D38-4315-8742-54DB5D1783D4}" dt="2025-06-04T15:45:11.561" v="2780"/>
          <ac:spMkLst>
            <pc:docMk/>
            <pc:sldMk cId="2894367934" sldId="261"/>
            <ac:spMk id="14" creationId="{02842951-C537-3696-C6B7-28D743852A80}"/>
          </ac:spMkLst>
        </pc:spChg>
        <pc:picChg chg="add mod">
          <ac:chgData name="Nguyễn Duy Ngọc" userId="b62dc53bd2404d9b" providerId="LiveId" clId="{E834B139-0D38-4315-8742-54DB5D1783D4}" dt="2025-06-03T15:03:00.939" v="729"/>
          <ac:picMkLst>
            <pc:docMk/>
            <pc:sldMk cId="2894367934" sldId="261"/>
            <ac:picMk id="4" creationId="{700FF650-E147-8D83-1EE4-DE6D423D0BFD}"/>
          </ac:picMkLst>
        </pc:picChg>
        <pc:picChg chg="add mod modCrop">
          <ac:chgData name="Nguyễn Duy Ngọc" userId="b62dc53bd2404d9b" providerId="LiveId" clId="{E834B139-0D38-4315-8742-54DB5D1783D4}" dt="2025-06-04T13:59:38.883" v="1065" actId="14100"/>
          <ac:picMkLst>
            <pc:docMk/>
            <pc:sldMk cId="2894367934" sldId="261"/>
            <ac:picMk id="8" creationId="{727975C5-0972-6EC2-DA64-2D79C6B90E9B}"/>
          </ac:picMkLst>
        </pc:picChg>
        <pc:picChg chg="del mod">
          <ac:chgData name="Nguyễn Duy Ngọc" userId="b62dc53bd2404d9b" providerId="LiveId" clId="{E834B139-0D38-4315-8742-54DB5D1783D4}" dt="2025-06-04T13:59:41.140" v="1066" actId="478"/>
          <ac:picMkLst>
            <pc:docMk/>
            <pc:sldMk cId="2894367934" sldId="261"/>
            <ac:picMk id="10" creationId="{29470907-970E-6613-BA05-E88B63696D32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22.236" v="2790"/>
        <pc:sldMkLst>
          <pc:docMk/>
          <pc:sldMk cId="3038588986" sldId="262"/>
        </pc:sldMkLst>
        <pc:spChg chg="mod">
          <ac:chgData name="Nguyễn Duy Ngọc" userId="b62dc53bd2404d9b" providerId="LiveId" clId="{E834B139-0D38-4315-8742-54DB5D1783D4}" dt="2025-06-03T14:56:51.796" v="506" actId="120"/>
          <ac:spMkLst>
            <pc:docMk/>
            <pc:sldMk cId="3038588986" sldId="262"/>
            <ac:spMk id="2" creationId="{93D57366-77E2-8123-A630-6D7BABC2377B}"/>
          </ac:spMkLst>
        </pc:spChg>
        <pc:spChg chg="add del mod">
          <ac:chgData name="Nguyễn Duy Ngọc" userId="b62dc53bd2404d9b" providerId="LiveId" clId="{E834B139-0D38-4315-8742-54DB5D1783D4}" dt="2025-06-04T15:39:40.956" v="2692" actId="478"/>
          <ac:spMkLst>
            <pc:docMk/>
            <pc:sldMk cId="3038588986" sldId="262"/>
            <ac:spMk id="6" creationId="{2031505F-984C-9A42-1CBE-26FB03224CC6}"/>
          </ac:spMkLst>
        </pc:spChg>
        <pc:spChg chg="add mod">
          <ac:chgData name="Nguyễn Duy Ngọc" userId="b62dc53bd2404d9b" providerId="LiveId" clId="{E834B139-0D38-4315-8742-54DB5D1783D4}" dt="2025-06-04T15:45:22.236" v="2790"/>
          <ac:spMkLst>
            <pc:docMk/>
            <pc:sldMk cId="3038588986" sldId="262"/>
            <ac:spMk id="10" creationId="{5F0ADEC7-E3AC-ADB9-4184-D4B5DCAA9381}"/>
          </ac:spMkLst>
        </pc:spChg>
        <pc:spChg chg="add mod">
          <ac:chgData name="Nguyễn Duy Ngọc" userId="b62dc53bd2404d9b" providerId="LiveId" clId="{E834B139-0D38-4315-8742-54DB5D1783D4}" dt="2025-06-04T15:45:22.236" v="2790"/>
          <ac:spMkLst>
            <pc:docMk/>
            <pc:sldMk cId="3038588986" sldId="262"/>
            <ac:spMk id="11" creationId="{38539563-3689-4BB5-C3C5-5915C6246D09}"/>
          </ac:spMkLst>
        </pc:spChg>
        <pc:picChg chg="add mod">
          <ac:chgData name="Nguyễn Duy Ngọc" userId="b62dc53bd2404d9b" providerId="LiveId" clId="{E834B139-0D38-4315-8742-54DB5D1783D4}" dt="2025-06-03T15:03:02.017" v="730"/>
          <ac:picMkLst>
            <pc:docMk/>
            <pc:sldMk cId="3038588986" sldId="262"/>
            <ac:picMk id="4" creationId="{002DE62B-A017-BD07-A383-36E256DDF974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25.668" v="2794"/>
        <pc:sldMkLst>
          <pc:docMk/>
          <pc:sldMk cId="2507095306" sldId="263"/>
        </pc:sldMkLst>
        <pc:spChg chg="mod">
          <ac:chgData name="Nguyễn Duy Ngọc" userId="b62dc53bd2404d9b" providerId="LiveId" clId="{E834B139-0D38-4315-8742-54DB5D1783D4}" dt="2025-06-03T14:57:07.752" v="532" actId="120"/>
          <ac:spMkLst>
            <pc:docMk/>
            <pc:sldMk cId="2507095306" sldId="263"/>
            <ac:spMk id="2" creationId="{43B2D339-CA41-6123-C951-CC60B3711F44}"/>
          </ac:spMkLst>
        </pc:spChg>
        <pc:spChg chg="mod">
          <ac:chgData name="Nguyễn Duy Ngọc" userId="b62dc53bd2404d9b" providerId="LiveId" clId="{E834B139-0D38-4315-8742-54DB5D1783D4}" dt="2025-06-04T14:33:29.554" v="2094" actId="20577"/>
          <ac:spMkLst>
            <pc:docMk/>
            <pc:sldMk cId="2507095306" sldId="263"/>
            <ac:spMk id="3" creationId="{732A74B8-97CC-F776-6B8D-6B8F9E9F36FF}"/>
          </ac:spMkLst>
        </pc:spChg>
        <pc:spChg chg="add del mod">
          <ac:chgData name="Nguyễn Duy Ngọc" userId="b62dc53bd2404d9b" providerId="LiveId" clId="{E834B139-0D38-4315-8742-54DB5D1783D4}" dt="2025-06-04T15:39:46.450" v="2696" actId="478"/>
          <ac:spMkLst>
            <pc:docMk/>
            <pc:sldMk cId="2507095306" sldId="263"/>
            <ac:spMk id="6" creationId="{6B668F24-6956-9C0B-C0DC-8EEDC77F8889}"/>
          </ac:spMkLst>
        </pc:spChg>
        <pc:spChg chg="add mod">
          <ac:chgData name="Nguyễn Duy Ngọc" userId="b62dc53bd2404d9b" providerId="LiveId" clId="{E834B139-0D38-4315-8742-54DB5D1783D4}" dt="2025-06-04T15:45:25.668" v="2794"/>
          <ac:spMkLst>
            <pc:docMk/>
            <pc:sldMk cId="2507095306" sldId="263"/>
            <ac:spMk id="11" creationId="{3DA31106-0EB4-2E11-E88E-A4E7A1D409C9}"/>
          </ac:spMkLst>
        </pc:spChg>
        <pc:spChg chg="add mod">
          <ac:chgData name="Nguyễn Duy Ngọc" userId="b62dc53bd2404d9b" providerId="LiveId" clId="{E834B139-0D38-4315-8742-54DB5D1783D4}" dt="2025-06-04T15:45:25.668" v="2794"/>
          <ac:spMkLst>
            <pc:docMk/>
            <pc:sldMk cId="2507095306" sldId="263"/>
            <ac:spMk id="12" creationId="{9493D721-53A0-0EF1-5BF3-D72D543D8D92}"/>
          </ac:spMkLst>
        </pc:spChg>
        <pc:picChg chg="add mod">
          <ac:chgData name="Nguyễn Duy Ngọc" userId="b62dc53bd2404d9b" providerId="LiveId" clId="{E834B139-0D38-4315-8742-54DB5D1783D4}" dt="2025-06-03T15:03:02.986" v="731"/>
          <ac:picMkLst>
            <pc:docMk/>
            <pc:sldMk cId="2507095306" sldId="263"/>
            <ac:picMk id="4" creationId="{946BC3C0-3DF7-C779-739E-24A7A457F4D5}"/>
          </ac:picMkLst>
        </pc:picChg>
      </pc:sldChg>
      <pc:sldChg chg="add del">
        <pc:chgData name="Nguyễn Duy Ngọc" userId="b62dc53bd2404d9b" providerId="LiveId" clId="{E834B139-0D38-4315-8742-54DB5D1783D4}" dt="2025-06-03T14:57:12.848" v="533" actId="47"/>
        <pc:sldMkLst>
          <pc:docMk/>
          <pc:sldMk cId="1022521297" sldId="264"/>
        </pc:sldMkLst>
      </pc:sldChg>
      <pc:sldChg chg="addSp delSp modSp add mod">
        <pc:chgData name="Nguyễn Duy Ngọc" userId="b62dc53bd2404d9b" providerId="LiveId" clId="{E834B139-0D38-4315-8742-54DB5D1783D4}" dt="2025-06-04T16:20:20.738" v="3432" actId="20577"/>
        <pc:sldMkLst>
          <pc:docMk/>
          <pc:sldMk cId="1241737347" sldId="264"/>
        </pc:sldMkLst>
        <pc:spChg chg="mod">
          <ac:chgData name="Nguyễn Duy Ngọc" userId="b62dc53bd2404d9b" providerId="LiveId" clId="{E834B139-0D38-4315-8742-54DB5D1783D4}" dt="2025-06-03T14:57:36.820" v="565" actId="20577"/>
          <ac:spMkLst>
            <pc:docMk/>
            <pc:sldMk cId="1241737347" sldId="264"/>
            <ac:spMk id="2" creationId="{E1F10581-52B2-F2AD-1172-8EA27BCA78D3}"/>
          </ac:spMkLst>
        </pc:spChg>
        <pc:spChg chg="del">
          <ac:chgData name="Nguyễn Duy Ngọc" userId="b62dc53bd2404d9b" providerId="LiveId" clId="{E834B139-0D38-4315-8742-54DB5D1783D4}" dt="2025-06-04T16:13:51.542" v="3287" actId="478"/>
          <ac:spMkLst>
            <pc:docMk/>
            <pc:sldMk cId="1241737347" sldId="264"/>
            <ac:spMk id="3" creationId="{1B377166-F646-A5AB-94AC-DB5733AD0D59}"/>
          </ac:spMkLst>
        </pc:spChg>
        <pc:spChg chg="add del mod">
          <ac:chgData name="Nguyễn Duy Ngọc" userId="b62dc53bd2404d9b" providerId="LiveId" clId="{E834B139-0D38-4315-8742-54DB5D1783D4}" dt="2025-06-04T15:40:10.305" v="2713" actId="478"/>
          <ac:spMkLst>
            <pc:docMk/>
            <pc:sldMk cId="1241737347" sldId="264"/>
            <ac:spMk id="6" creationId="{CFBF08A0-96F0-EF32-EC2D-4EDF9E577573}"/>
          </ac:spMkLst>
        </pc:spChg>
        <pc:spChg chg="add mod">
          <ac:chgData name="Nguyễn Duy Ngọc" userId="b62dc53bd2404d9b" providerId="LiveId" clId="{E834B139-0D38-4315-8742-54DB5D1783D4}" dt="2025-06-04T15:45:40.790" v="2809"/>
          <ac:spMkLst>
            <pc:docMk/>
            <pc:sldMk cId="1241737347" sldId="264"/>
            <ac:spMk id="10" creationId="{D6BFEB3D-7E15-61C9-F29A-FE79BFD3EFBE}"/>
          </ac:spMkLst>
        </pc:spChg>
        <pc:spChg chg="add mod">
          <ac:chgData name="Nguyễn Duy Ngọc" userId="b62dc53bd2404d9b" providerId="LiveId" clId="{E834B139-0D38-4315-8742-54DB5D1783D4}" dt="2025-06-04T15:45:40.790" v="2809"/>
          <ac:spMkLst>
            <pc:docMk/>
            <pc:sldMk cId="1241737347" sldId="264"/>
            <ac:spMk id="11" creationId="{3C626460-F52D-3413-7EE1-2CB020F50D7A}"/>
          </ac:spMkLst>
        </pc:spChg>
        <pc:spChg chg="add mod">
          <ac:chgData name="Nguyễn Duy Ngọc" userId="b62dc53bd2404d9b" providerId="LiveId" clId="{E834B139-0D38-4315-8742-54DB5D1783D4}" dt="2025-06-04T16:20:20.738" v="3432" actId="20577"/>
          <ac:spMkLst>
            <pc:docMk/>
            <pc:sldMk cId="1241737347" sldId="264"/>
            <ac:spMk id="14" creationId="{A742BC3C-EB32-3E28-8B70-198AFE8A07D9}"/>
          </ac:spMkLst>
        </pc:spChg>
        <pc:spChg chg="add">
          <ac:chgData name="Nguyễn Duy Ngọc" userId="b62dc53bd2404d9b" providerId="LiveId" clId="{E834B139-0D38-4315-8742-54DB5D1783D4}" dt="2025-06-04T16:17:12.383" v="3318"/>
          <ac:spMkLst>
            <pc:docMk/>
            <pc:sldMk cId="1241737347" sldId="264"/>
            <ac:spMk id="15" creationId="{96461809-18B4-8249-EE96-76395D3AD103}"/>
          </ac:spMkLst>
        </pc:spChg>
        <pc:spChg chg="add">
          <ac:chgData name="Nguyễn Duy Ngọc" userId="b62dc53bd2404d9b" providerId="LiveId" clId="{E834B139-0D38-4315-8742-54DB5D1783D4}" dt="2025-06-04T16:17:15.766" v="3319"/>
          <ac:spMkLst>
            <pc:docMk/>
            <pc:sldMk cId="1241737347" sldId="264"/>
            <ac:spMk id="16" creationId="{2B1FADCC-85A9-BBF2-216A-00C9E4E105FD}"/>
          </ac:spMkLst>
        </pc:spChg>
        <pc:spChg chg="add">
          <ac:chgData name="Nguyễn Duy Ngọc" userId="b62dc53bd2404d9b" providerId="LiveId" clId="{E834B139-0D38-4315-8742-54DB5D1783D4}" dt="2025-06-04T16:17:20.579" v="3322"/>
          <ac:spMkLst>
            <pc:docMk/>
            <pc:sldMk cId="1241737347" sldId="264"/>
            <ac:spMk id="17" creationId="{C5E00ED0-ED4C-A14E-56D4-C8F365DC2DBC}"/>
          </ac:spMkLst>
        </pc:spChg>
        <pc:picChg chg="add mod">
          <ac:chgData name="Nguyễn Duy Ngọc" userId="b62dc53bd2404d9b" providerId="LiveId" clId="{E834B139-0D38-4315-8742-54DB5D1783D4}" dt="2025-06-03T15:03:04.211" v="732"/>
          <ac:picMkLst>
            <pc:docMk/>
            <pc:sldMk cId="1241737347" sldId="264"/>
            <ac:picMk id="4" creationId="{7087A594-95D6-22B7-7071-BA45F2198F94}"/>
          </ac:picMkLst>
        </pc:picChg>
        <pc:picChg chg="add del mod">
          <ac:chgData name="Nguyễn Duy Ngọc" userId="b62dc53bd2404d9b" providerId="LiveId" clId="{E834B139-0D38-4315-8742-54DB5D1783D4}" dt="2025-06-04T16:16:55.192" v="3295" actId="478"/>
          <ac:picMkLst>
            <pc:docMk/>
            <pc:sldMk cId="1241737347" sldId="264"/>
            <ac:picMk id="13" creationId="{DF435F69-C11F-8BD6-6CC8-D20DD5F8D33F}"/>
          </ac:picMkLst>
        </pc:picChg>
      </pc:sldChg>
      <pc:sldChg chg="addSp delSp modSp add mod">
        <pc:chgData name="Nguyễn Duy Ngọc" userId="b62dc53bd2404d9b" providerId="LiveId" clId="{E834B139-0D38-4315-8742-54DB5D1783D4}" dt="2025-06-04T17:28:46.789" v="4666" actId="2711"/>
        <pc:sldMkLst>
          <pc:docMk/>
          <pc:sldMk cId="3975136608" sldId="265"/>
        </pc:sldMkLst>
        <pc:spChg chg="mod">
          <ac:chgData name="Nguyễn Duy Ngọc" userId="b62dc53bd2404d9b" providerId="LiveId" clId="{E834B139-0D38-4315-8742-54DB5D1783D4}" dt="2025-06-03T14:57:43.844" v="575" actId="20577"/>
          <ac:spMkLst>
            <pc:docMk/>
            <pc:sldMk cId="3975136608" sldId="265"/>
            <ac:spMk id="2" creationId="{196B9717-20E7-91BB-FDDF-B64D894A848A}"/>
          </ac:spMkLst>
        </pc:spChg>
        <pc:spChg chg="add del mod">
          <ac:chgData name="Nguyễn Duy Ngọc" userId="b62dc53bd2404d9b" providerId="LiveId" clId="{E834B139-0D38-4315-8742-54DB5D1783D4}" dt="2025-06-04T17:28:46.789" v="4666" actId="2711"/>
          <ac:spMkLst>
            <pc:docMk/>
            <pc:sldMk cId="3975136608" sldId="265"/>
            <ac:spMk id="3" creationId="{095574A2-706B-FFBF-15B7-E6E118E72560}"/>
          </ac:spMkLst>
        </pc:spChg>
        <pc:spChg chg="add del mod">
          <ac:chgData name="Nguyễn Duy Ngọc" userId="b62dc53bd2404d9b" providerId="LiveId" clId="{E834B139-0D38-4315-8742-54DB5D1783D4}" dt="2025-06-04T15:40:11.513" v="2714" actId="478"/>
          <ac:spMkLst>
            <pc:docMk/>
            <pc:sldMk cId="3975136608" sldId="265"/>
            <ac:spMk id="6" creationId="{E75BE4EF-4282-8ECB-57A7-800C85F856C7}"/>
          </ac:spMkLst>
        </pc:spChg>
        <pc:spChg chg="add mod">
          <ac:chgData name="Nguyễn Duy Ngọc" userId="b62dc53bd2404d9b" providerId="LiveId" clId="{E834B139-0D38-4315-8742-54DB5D1783D4}" dt="2025-06-04T15:45:41.673" v="2810"/>
          <ac:spMkLst>
            <pc:docMk/>
            <pc:sldMk cId="3975136608" sldId="265"/>
            <ac:spMk id="10" creationId="{3832769E-F432-8363-ECE1-21DA0587E5B0}"/>
          </ac:spMkLst>
        </pc:spChg>
        <pc:spChg chg="add mod">
          <ac:chgData name="Nguyễn Duy Ngọc" userId="b62dc53bd2404d9b" providerId="LiveId" clId="{E834B139-0D38-4315-8742-54DB5D1783D4}" dt="2025-06-04T15:45:41.673" v="2810"/>
          <ac:spMkLst>
            <pc:docMk/>
            <pc:sldMk cId="3975136608" sldId="265"/>
            <ac:spMk id="11" creationId="{1331FB2B-923B-8E55-8337-D3E0EC2100AB}"/>
          </ac:spMkLst>
        </pc:spChg>
        <pc:spChg chg="add mod">
          <ac:chgData name="Nguyễn Duy Ngọc" userId="b62dc53bd2404d9b" providerId="LiveId" clId="{E834B139-0D38-4315-8742-54DB5D1783D4}" dt="2025-06-04T17:24:03.581" v="4509"/>
          <ac:spMkLst>
            <pc:docMk/>
            <pc:sldMk cId="3975136608" sldId="265"/>
            <ac:spMk id="12" creationId="{8BC5816F-B68B-0367-B96B-7E7EA04F6B9F}"/>
          </ac:spMkLst>
        </pc:spChg>
        <pc:spChg chg="add mod">
          <ac:chgData name="Nguyễn Duy Ngọc" userId="b62dc53bd2404d9b" providerId="LiveId" clId="{E834B139-0D38-4315-8742-54DB5D1783D4}" dt="2025-06-04T17:24:10.472" v="4511"/>
          <ac:spMkLst>
            <pc:docMk/>
            <pc:sldMk cId="3975136608" sldId="265"/>
            <ac:spMk id="13" creationId="{B4D577F3-5242-89AE-0F10-4D2BB65DAD85}"/>
          </ac:spMkLst>
        </pc:spChg>
        <pc:picChg chg="add mod">
          <ac:chgData name="Nguyễn Duy Ngọc" userId="b62dc53bd2404d9b" providerId="LiveId" clId="{E834B139-0D38-4315-8742-54DB5D1783D4}" dt="2025-06-03T15:03:05.009" v="733"/>
          <ac:picMkLst>
            <pc:docMk/>
            <pc:sldMk cId="3975136608" sldId="265"/>
            <ac:picMk id="4" creationId="{00153C79-B1E4-5501-3D6F-57F9A85AACD2}"/>
          </ac:picMkLst>
        </pc:picChg>
      </pc:sldChg>
      <pc:sldChg chg="add del">
        <pc:chgData name="Nguyễn Duy Ngọc" userId="b62dc53bd2404d9b" providerId="LiveId" clId="{E834B139-0D38-4315-8742-54DB5D1783D4}" dt="2025-06-03T14:57:13.991" v="534" actId="47"/>
        <pc:sldMkLst>
          <pc:docMk/>
          <pc:sldMk cId="4132383283" sldId="265"/>
        </pc:sldMkLst>
      </pc:sldChg>
      <pc:sldChg chg="add del">
        <pc:chgData name="Nguyễn Duy Ngọc" userId="b62dc53bd2404d9b" providerId="LiveId" clId="{E834B139-0D38-4315-8742-54DB5D1783D4}" dt="2025-06-03T14:57:14.909" v="535" actId="47"/>
        <pc:sldMkLst>
          <pc:docMk/>
          <pc:sldMk cId="161822747" sldId="266"/>
        </pc:sldMkLst>
      </pc:sldChg>
      <pc:sldChg chg="addSp delSp modSp add mod">
        <pc:chgData name="Nguyễn Duy Ngọc" userId="b62dc53bd2404d9b" providerId="LiveId" clId="{E834B139-0D38-4315-8742-54DB5D1783D4}" dt="2025-06-04T17:45:05.910" v="5192" actId="1076"/>
        <pc:sldMkLst>
          <pc:docMk/>
          <pc:sldMk cId="964236130" sldId="266"/>
        </pc:sldMkLst>
        <pc:spChg chg="mod">
          <ac:chgData name="Nguyễn Duy Ngọc" userId="b62dc53bd2404d9b" providerId="LiveId" clId="{E834B139-0D38-4315-8742-54DB5D1783D4}" dt="2025-06-03T14:57:53.394" v="595" actId="20577"/>
          <ac:spMkLst>
            <pc:docMk/>
            <pc:sldMk cId="964236130" sldId="266"/>
            <ac:spMk id="2" creationId="{BCBBE992-7051-47F0-0951-980B4EF88DDF}"/>
          </ac:spMkLst>
        </pc:spChg>
        <pc:spChg chg="add del mod">
          <ac:chgData name="Nguyễn Duy Ngọc" userId="b62dc53bd2404d9b" providerId="LiveId" clId="{E834B139-0D38-4315-8742-54DB5D1783D4}" dt="2025-06-04T17:44:55.152" v="5191" actId="113"/>
          <ac:spMkLst>
            <pc:docMk/>
            <pc:sldMk cId="964236130" sldId="266"/>
            <ac:spMk id="3" creationId="{51D247E6-14DA-8717-2B68-820B9D437645}"/>
          </ac:spMkLst>
        </pc:spChg>
        <pc:spChg chg="add del mod">
          <ac:chgData name="Nguyễn Duy Ngọc" userId="b62dc53bd2404d9b" providerId="LiveId" clId="{E834B139-0D38-4315-8742-54DB5D1783D4}" dt="2025-06-04T15:40:12.723" v="2715" actId="478"/>
          <ac:spMkLst>
            <pc:docMk/>
            <pc:sldMk cId="964236130" sldId="266"/>
            <ac:spMk id="6" creationId="{7C6B3CE8-8870-B687-C9D7-92DE66C6D141}"/>
          </ac:spMkLst>
        </pc:spChg>
        <pc:spChg chg="add mod">
          <ac:chgData name="Nguyễn Duy Ngọc" userId="b62dc53bd2404d9b" providerId="LiveId" clId="{E834B139-0D38-4315-8742-54DB5D1783D4}" dt="2025-06-04T15:45:42.781" v="2811"/>
          <ac:spMkLst>
            <pc:docMk/>
            <pc:sldMk cId="964236130" sldId="266"/>
            <ac:spMk id="10" creationId="{321DEA47-537C-7FE3-3BF0-982BC8031F52}"/>
          </ac:spMkLst>
        </pc:spChg>
        <pc:spChg chg="add mod">
          <ac:chgData name="Nguyễn Duy Ngọc" userId="b62dc53bd2404d9b" providerId="LiveId" clId="{E834B139-0D38-4315-8742-54DB5D1783D4}" dt="2025-06-04T15:45:42.781" v="2811"/>
          <ac:spMkLst>
            <pc:docMk/>
            <pc:sldMk cId="964236130" sldId="266"/>
            <ac:spMk id="11" creationId="{6B362047-E795-200F-0045-43FCB8E93670}"/>
          </ac:spMkLst>
        </pc:spChg>
        <pc:spChg chg="add mod">
          <ac:chgData name="Nguyễn Duy Ngọc" userId="b62dc53bd2404d9b" providerId="LiveId" clId="{E834B139-0D38-4315-8742-54DB5D1783D4}" dt="2025-06-04T17:41:01.700" v="5043"/>
          <ac:spMkLst>
            <pc:docMk/>
            <pc:sldMk cId="964236130" sldId="266"/>
            <ac:spMk id="12" creationId="{CA9BE87E-C1EE-A972-232E-1871C1A3E566}"/>
          </ac:spMkLst>
        </pc:spChg>
        <pc:spChg chg="add mod">
          <ac:chgData name="Nguyễn Duy Ngọc" userId="b62dc53bd2404d9b" providerId="LiveId" clId="{E834B139-0D38-4315-8742-54DB5D1783D4}" dt="2025-06-04T17:45:05.910" v="5192" actId="1076"/>
          <ac:spMkLst>
            <pc:docMk/>
            <pc:sldMk cId="964236130" sldId="266"/>
            <ac:spMk id="13" creationId="{933B7E67-1113-9F59-2289-03770B092A26}"/>
          </ac:spMkLst>
        </pc:spChg>
        <pc:picChg chg="add mod">
          <ac:chgData name="Nguyễn Duy Ngọc" userId="b62dc53bd2404d9b" providerId="LiveId" clId="{E834B139-0D38-4315-8742-54DB5D1783D4}" dt="2025-06-03T15:03:06.053" v="734"/>
          <ac:picMkLst>
            <pc:docMk/>
            <pc:sldMk cId="964236130" sldId="266"/>
            <ac:picMk id="4" creationId="{EEBFA822-F671-5530-1743-8BB539BFCCDF}"/>
          </ac:picMkLst>
        </pc:picChg>
      </pc:sldChg>
      <pc:sldChg chg="addSp delSp modSp add mod">
        <pc:chgData name="Nguyễn Duy Ngọc" userId="b62dc53bd2404d9b" providerId="LiveId" clId="{E834B139-0D38-4315-8742-54DB5D1783D4}" dt="2025-06-04T17:58:49.979" v="5327" actId="20577"/>
        <pc:sldMkLst>
          <pc:docMk/>
          <pc:sldMk cId="3621502983" sldId="267"/>
        </pc:sldMkLst>
        <pc:spChg chg="mod">
          <ac:chgData name="Nguyễn Duy Ngọc" userId="b62dc53bd2404d9b" providerId="LiveId" clId="{E834B139-0D38-4315-8742-54DB5D1783D4}" dt="2025-06-03T15:03:19.719" v="738" actId="20577"/>
          <ac:spMkLst>
            <pc:docMk/>
            <pc:sldMk cId="3621502983" sldId="267"/>
            <ac:spMk id="2" creationId="{E7C2B5FA-9770-7C3E-485F-DDC5DE54373F}"/>
          </ac:spMkLst>
        </pc:spChg>
        <pc:spChg chg="mod">
          <ac:chgData name="Nguyễn Duy Ngọc" userId="b62dc53bd2404d9b" providerId="LiveId" clId="{E834B139-0D38-4315-8742-54DB5D1783D4}" dt="2025-06-04T17:58:49.979" v="5327" actId="20577"/>
          <ac:spMkLst>
            <pc:docMk/>
            <pc:sldMk cId="3621502983" sldId="267"/>
            <ac:spMk id="3" creationId="{11794C4D-D194-C21A-7BA9-D1B130211A37}"/>
          </ac:spMkLst>
        </pc:spChg>
        <pc:spChg chg="add del mod">
          <ac:chgData name="Nguyễn Duy Ngọc" userId="b62dc53bd2404d9b" providerId="LiveId" clId="{E834B139-0D38-4315-8742-54DB5D1783D4}" dt="2025-06-04T15:40:14.083" v="2717" actId="478"/>
          <ac:spMkLst>
            <pc:docMk/>
            <pc:sldMk cId="3621502983" sldId="267"/>
            <ac:spMk id="6" creationId="{91DA3322-AAE3-88A9-99AC-794360F058FB}"/>
          </ac:spMkLst>
        </pc:spChg>
        <pc:spChg chg="add mod">
          <ac:chgData name="Nguyễn Duy Ngọc" userId="b62dc53bd2404d9b" providerId="LiveId" clId="{E834B139-0D38-4315-8742-54DB5D1783D4}" dt="2025-06-04T15:45:43.377" v="2812"/>
          <ac:spMkLst>
            <pc:docMk/>
            <pc:sldMk cId="3621502983" sldId="267"/>
            <ac:spMk id="10" creationId="{93BA3723-D0B6-1C61-2710-FB576E94C4DB}"/>
          </ac:spMkLst>
        </pc:spChg>
        <pc:spChg chg="add mod">
          <ac:chgData name="Nguyễn Duy Ngọc" userId="b62dc53bd2404d9b" providerId="LiveId" clId="{E834B139-0D38-4315-8742-54DB5D1783D4}" dt="2025-06-04T15:45:43.377" v="2812"/>
          <ac:spMkLst>
            <pc:docMk/>
            <pc:sldMk cId="3621502983" sldId="267"/>
            <ac:spMk id="11" creationId="{41D3FAFF-EFE8-3457-0049-6C56A6A32AF9}"/>
          </ac:spMkLst>
        </pc:spChg>
        <pc:picChg chg="add mod">
          <ac:chgData name="Nguyễn Duy Ngọc" userId="b62dc53bd2404d9b" providerId="LiveId" clId="{E834B139-0D38-4315-8742-54DB5D1783D4}" dt="2025-06-03T15:03:06.648" v="735"/>
          <ac:picMkLst>
            <pc:docMk/>
            <pc:sldMk cId="3621502983" sldId="267"/>
            <ac:picMk id="4" creationId="{06F2EE27-DAB3-557D-01C8-B79E311C6760}"/>
          </ac:picMkLst>
        </pc:picChg>
      </pc:sldChg>
      <pc:sldChg chg="addSp delSp modSp add mod">
        <pc:chgData name="Nguyễn Duy Ngọc" userId="b62dc53bd2404d9b" providerId="LiveId" clId="{E834B139-0D38-4315-8742-54DB5D1783D4}" dt="2025-06-04T15:40:17.574" v="2719" actId="478"/>
        <pc:sldMkLst>
          <pc:docMk/>
          <pc:sldMk cId="1866100215" sldId="268"/>
        </pc:sldMkLst>
        <pc:spChg chg="del mod">
          <ac:chgData name="Nguyễn Duy Ngọc" userId="b62dc53bd2404d9b" providerId="LiveId" clId="{E834B139-0D38-4315-8742-54DB5D1783D4}" dt="2025-06-03T14:59:55.603" v="681" actId="478"/>
          <ac:spMkLst>
            <pc:docMk/>
            <pc:sldMk cId="1866100215" sldId="268"/>
            <ac:spMk id="2" creationId="{463AFC72-4400-2CD8-D352-74CC1F9665F6}"/>
          </ac:spMkLst>
        </pc:spChg>
        <pc:spChg chg="del mod">
          <ac:chgData name="Nguyễn Duy Ngọc" userId="b62dc53bd2404d9b" providerId="LiveId" clId="{E834B139-0D38-4315-8742-54DB5D1783D4}" dt="2025-06-03T15:00:01.995" v="686" actId="478"/>
          <ac:spMkLst>
            <pc:docMk/>
            <pc:sldMk cId="1866100215" sldId="268"/>
            <ac:spMk id="3" creationId="{EF87E22D-A5B8-3A8D-A288-0535200D837D}"/>
          </ac:spMkLst>
        </pc:spChg>
        <pc:spChg chg="add mod">
          <ac:chgData name="Nguyễn Duy Ngọc" userId="b62dc53bd2404d9b" providerId="LiveId" clId="{E834B139-0D38-4315-8742-54DB5D1783D4}" dt="2025-06-03T15:00:21.971" v="692" actId="207"/>
          <ac:spMkLst>
            <pc:docMk/>
            <pc:sldMk cId="1866100215" sldId="268"/>
            <ac:spMk id="6" creationId="{58F97BAF-0CD6-EABC-CCFF-26D52A356926}"/>
          </ac:spMkLst>
        </pc:spChg>
        <pc:spChg chg="add del mod">
          <ac:chgData name="Nguyễn Duy Ngọc" userId="b62dc53bd2404d9b" providerId="LiveId" clId="{E834B139-0D38-4315-8742-54DB5D1783D4}" dt="2025-06-04T15:40:17.574" v="2719" actId="478"/>
          <ac:spMkLst>
            <pc:docMk/>
            <pc:sldMk cId="1866100215" sldId="268"/>
            <ac:spMk id="8" creationId="{414E6958-E3A7-A7D8-C160-E7E44187D355}"/>
          </ac:spMkLst>
        </pc:spChg>
        <pc:picChg chg="add mod">
          <ac:chgData name="Nguyễn Duy Ngọc" userId="b62dc53bd2404d9b" providerId="LiveId" clId="{E834B139-0D38-4315-8742-54DB5D1783D4}" dt="2025-06-03T15:03:49.596" v="743" actId="1076"/>
          <ac:picMkLst>
            <pc:docMk/>
            <pc:sldMk cId="1866100215" sldId="268"/>
            <ac:picMk id="7" creationId="{E85A4800-A370-EA27-EF8E-D5B4C2EB6F19}"/>
          </ac:picMkLst>
        </pc:picChg>
        <pc:cxnChg chg="del">
          <ac:chgData name="Nguyễn Duy Ngọc" userId="b62dc53bd2404d9b" providerId="LiveId" clId="{E834B139-0D38-4315-8742-54DB5D1783D4}" dt="2025-06-03T14:59:54.104" v="679" actId="478"/>
          <ac:cxnSpMkLst>
            <pc:docMk/>
            <pc:sldMk cId="1866100215" sldId="268"/>
            <ac:cxnSpMk id="5" creationId="{00E3772D-9602-CC80-636F-66D3D560E0E8}"/>
          </ac:cxnSpMkLst>
        </pc:cxnChg>
      </pc:sldChg>
      <pc:sldChg chg="addSp delSp modSp mod">
        <pc:chgData name="Nguyễn Duy Ngọc" userId="b62dc53bd2404d9b" providerId="LiveId" clId="{E834B139-0D38-4315-8742-54DB5D1783D4}" dt="2025-06-04T15:44:36.661" v="2759"/>
        <pc:sldMkLst>
          <pc:docMk/>
          <pc:sldMk cId="611705874" sldId="269"/>
        </pc:sldMkLst>
        <pc:spChg chg="add del mod">
          <ac:chgData name="Nguyễn Duy Ngọc" userId="b62dc53bd2404d9b" providerId="LiveId" clId="{E834B139-0D38-4315-8742-54DB5D1783D4}" dt="2025-06-04T15:40:39.327" v="2725" actId="478"/>
          <ac:spMkLst>
            <pc:docMk/>
            <pc:sldMk cId="611705874" sldId="269"/>
            <ac:spMk id="4" creationId="{19FB0E62-452E-7F6F-1D2F-15A056132CB4}"/>
          </ac:spMkLst>
        </pc:spChg>
        <pc:spChg chg="del">
          <ac:chgData name="Nguyễn Duy Ngọc" userId="b62dc53bd2404d9b" providerId="LiveId" clId="{E834B139-0D38-4315-8742-54DB5D1783D4}" dt="2025-06-04T15:38:18.475" v="2651" actId="478"/>
          <ac:spMkLst>
            <pc:docMk/>
            <pc:sldMk cId="611705874" sldId="269"/>
            <ac:spMk id="7" creationId="{68F827BA-2CA2-BC22-1166-0FDA1DA303A7}"/>
          </ac:spMkLst>
        </pc:spChg>
        <pc:spChg chg="add mod">
          <ac:chgData name="Nguyễn Duy Ngọc" userId="b62dc53bd2404d9b" providerId="LiveId" clId="{E834B139-0D38-4315-8742-54DB5D1783D4}" dt="2025-06-04T15:44:36.661" v="2759"/>
          <ac:spMkLst>
            <pc:docMk/>
            <pc:sldMk cId="611705874" sldId="269"/>
            <ac:spMk id="12" creationId="{447D919B-282D-9503-33D3-B9DA90AAAF00}"/>
          </ac:spMkLst>
        </pc:spChg>
        <pc:spChg chg="add mod">
          <ac:chgData name="Nguyễn Duy Ngọc" userId="b62dc53bd2404d9b" providerId="LiveId" clId="{E834B139-0D38-4315-8742-54DB5D1783D4}" dt="2025-06-04T15:44:36.661" v="2759"/>
          <ac:spMkLst>
            <pc:docMk/>
            <pc:sldMk cId="611705874" sldId="269"/>
            <ac:spMk id="13" creationId="{B958518F-07C5-3740-827E-3262A67E1110}"/>
          </ac:spMkLst>
        </pc:spChg>
      </pc:sldChg>
      <pc:sldChg chg="addSp delSp modSp mod">
        <pc:chgData name="Nguyễn Duy Ngọc" userId="b62dc53bd2404d9b" providerId="LiveId" clId="{E834B139-0D38-4315-8742-54DB5D1783D4}" dt="2025-06-04T15:44:44.292" v="2760"/>
        <pc:sldMkLst>
          <pc:docMk/>
          <pc:sldMk cId="1773230461" sldId="270"/>
        </pc:sldMkLst>
        <pc:spChg chg="add del mod">
          <ac:chgData name="Nguyễn Duy Ngọc" userId="b62dc53bd2404d9b" providerId="LiveId" clId="{E834B139-0D38-4315-8742-54DB5D1783D4}" dt="2025-06-04T15:40:40.994" v="2726" actId="478"/>
          <ac:spMkLst>
            <pc:docMk/>
            <pc:sldMk cId="1773230461" sldId="270"/>
            <ac:spMk id="4" creationId="{DB547898-05A2-6440-3CBE-C7FC2CA5B621}"/>
          </ac:spMkLst>
        </pc:spChg>
        <pc:spChg chg="del">
          <ac:chgData name="Nguyễn Duy Ngọc" userId="b62dc53bd2404d9b" providerId="LiveId" clId="{E834B139-0D38-4315-8742-54DB5D1783D4}" dt="2025-06-04T15:38:21.792" v="2653" actId="478"/>
          <ac:spMkLst>
            <pc:docMk/>
            <pc:sldMk cId="1773230461" sldId="270"/>
            <ac:spMk id="7" creationId="{8FEFB23E-B67D-D633-AE4B-FA6A465D3136}"/>
          </ac:spMkLst>
        </pc:spChg>
        <pc:spChg chg="add mod">
          <ac:chgData name="Nguyễn Duy Ngọc" userId="b62dc53bd2404d9b" providerId="LiveId" clId="{E834B139-0D38-4315-8742-54DB5D1783D4}" dt="2025-06-04T15:44:44.292" v="2760"/>
          <ac:spMkLst>
            <pc:docMk/>
            <pc:sldMk cId="1773230461" sldId="270"/>
            <ac:spMk id="12" creationId="{814F9E30-ECC1-4782-10CB-F5B7C60D68FE}"/>
          </ac:spMkLst>
        </pc:spChg>
        <pc:spChg chg="add mod">
          <ac:chgData name="Nguyễn Duy Ngọc" userId="b62dc53bd2404d9b" providerId="LiveId" clId="{E834B139-0D38-4315-8742-54DB5D1783D4}" dt="2025-06-04T15:44:44.292" v="2760"/>
          <ac:spMkLst>
            <pc:docMk/>
            <pc:sldMk cId="1773230461" sldId="270"/>
            <ac:spMk id="13" creationId="{EC220812-7218-27FC-9B01-22DB29B03D72}"/>
          </ac:spMkLst>
        </pc:spChg>
      </pc:sldChg>
      <pc:sldChg chg="addSp delSp modSp mod">
        <pc:chgData name="Nguyễn Duy Ngọc" userId="b62dc53bd2404d9b" providerId="LiveId" clId="{E834B139-0D38-4315-8742-54DB5D1783D4}" dt="2025-06-04T15:44:19.163" v="2757"/>
        <pc:sldMkLst>
          <pc:docMk/>
          <pc:sldMk cId="2544168086" sldId="271"/>
        </pc:sldMkLst>
        <pc:spChg chg="mod">
          <ac:chgData name="Nguyễn Duy Ngọc" userId="b62dc53bd2404d9b" providerId="LiveId" clId="{E834B139-0D38-4315-8742-54DB5D1783D4}" dt="2025-06-04T13:53:37.251" v="1028" actId="114"/>
          <ac:spMkLst>
            <pc:docMk/>
            <pc:sldMk cId="2544168086" sldId="271"/>
            <ac:spMk id="3" creationId="{5FEED7D2-2BAE-FBD9-F328-1368A966B9D7}"/>
          </ac:spMkLst>
        </pc:spChg>
        <pc:spChg chg="add del mod">
          <ac:chgData name="Nguyễn Duy Ngọc" userId="b62dc53bd2404d9b" providerId="LiveId" clId="{E834B139-0D38-4315-8742-54DB5D1783D4}" dt="2025-06-04T15:40:34.027" v="2722" actId="478"/>
          <ac:spMkLst>
            <pc:docMk/>
            <pc:sldMk cId="2544168086" sldId="271"/>
            <ac:spMk id="4" creationId="{0A97D1B6-C375-23C5-857B-FE485476C545}"/>
          </ac:spMkLst>
        </pc:spChg>
        <pc:spChg chg="add mod">
          <ac:chgData name="Nguyễn Duy Ngọc" userId="b62dc53bd2404d9b" providerId="LiveId" clId="{E834B139-0D38-4315-8742-54DB5D1783D4}" dt="2025-06-04T15:44:19.163" v="2757"/>
          <ac:spMkLst>
            <pc:docMk/>
            <pc:sldMk cId="2544168086" sldId="271"/>
            <ac:spMk id="9" creationId="{FB9E6C1B-7C07-60E0-8142-47D0A69F5FB0}"/>
          </ac:spMkLst>
        </pc:spChg>
        <pc:spChg chg="add mod">
          <ac:chgData name="Nguyễn Duy Ngọc" userId="b62dc53bd2404d9b" providerId="LiveId" clId="{E834B139-0D38-4315-8742-54DB5D1783D4}" dt="2025-06-04T15:44:19.163" v="2757"/>
          <ac:spMkLst>
            <pc:docMk/>
            <pc:sldMk cId="2544168086" sldId="271"/>
            <ac:spMk id="11" creationId="{FE1D15DA-F900-155C-D40A-F3C3DE395279}"/>
          </ac:spMkLst>
        </pc:spChg>
        <pc:spChg chg="del">
          <ac:chgData name="Nguyễn Duy Ngọc" userId="b62dc53bd2404d9b" providerId="LiveId" clId="{E834B139-0D38-4315-8742-54DB5D1783D4}" dt="2025-06-04T15:38:11.117" v="2647" actId="478"/>
          <ac:spMkLst>
            <pc:docMk/>
            <pc:sldMk cId="2544168086" sldId="271"/>
            <ac:spMk id="14" creationId="{A37845C4-9479-BD6E-728E-B189A38373E2}"/>
          </ac:spMkLst>
        </pc:spChg>
      </pc:sldChg>
      <pc:sldChg chg="addSp delSp modSp mod">
        <pc:chgData name="Nguyễn Duy Ngọc" userId="b62dc53bd2404d9b" providerId="LiveId" clId="{E834B139-0D38-4315-8742-54DB5D1783D4}" dt="2025-06-04T15:45:13.063" v="2781"/>
        <pc:sldMkLst>
          <pc:docMk/>
          <pc:sldMk cId="3666566174" sldId="272"/>
        </pc:sldMkLst>
        <pc:spChg chg="del">
          <ac:chgData name="Nguyễn Duy Ngọc" userId="b62dc53bd2404d9b" providerId="LiveId" clId="{E834B139-0D38-4315-8742-54DB5D1783D4}" dt="2025-06-04T15:39:27.841" v="2683" actId="478"/>
          <ac:spMkLst>
            <pc:docMk/>
            <pc:sldMk cId="3666566174" sldId="272"/>
            <ac:spMk id="6" creationId="{0ACC37F8-1262-7407-4BAD-4E59735CAA3B}"/>
          </ac:spMkLst>
        </pc:spChg>
        <pc:spChg chg="add mod">
          <ac:chgData name="Nguyễn Duy Ngọc" userId="b62dc53bd2404d9b" providerId="LiveId" clId="{E834B139-0D38-4315-8742-54DB5D1783D4}" dt="2025-06-04T15:45:13.063" v="2781"/>
          <ac:spMkLst>
            <pc:docMk/>
            <pc:sldMk cId="3666566174" sldId="272"/>
            <ac:spMk id="13" creationId="{4C6170C8-601D-CABC-39A2-A84232AF36A6}"/>
          </ac:spMkLst>
        </pc:spChg>
        <pc:spChg chg="add mod">
          <ac:chgData name="Nguyễn Duy Ngọc" userId="b62dc53bd2404d9b" providerId="LiveId" clId="{E834B139-0D38-4315-8742-54DB5D1783D4}" dt="2025-06-04T15:45:13.063" v="2781"/>
          <ac:spMkLst>
            <pc:docMk/>
            <pc:sldMk cId="3666566174" sldId="272"/>
            <ac:spMk id="14" creationId="{FF8CBB53-59B9-ECA3-E4E6-E9B73F8FFFC6}"/>
          </ac:spMkLst>
        </pc:spChg>
        <pc:picChg chg="add mod modCrop">
          <ac:chgData name="Nguyễn Duy Ngọc" userId="b62dc53bd2404d9b" providerId="LiveId" clId="{E834B139-0D38-4315-8742-54DB5D1783D4}" dt="2025-06-04T13:58:04.172" v="1044" actId="1076"/>
          <ac:picMkLst>
            <pc:docMk/>
            <pc:sldMk cId="3666566174" sldId="272"/>
            <ac:picMk id="7" creationId="{B6AC95A7-DEBC-DE99-F847-33FCECAE2201}"/>
          </ac:picMkLst>
        </pc:picChg>
        <pc:picChg chg="add del mod">
          <ac:chgData name="Nguyễn Duy Ngọc" userId="b62dc53bd2404d9b" providerId="LiveId" clId="{E834B139-0D38-4315-8742-54DB5D1783D4}" dt="2025-06-04T13:58:01.653" v="1043" actId="478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delSp modSp mod">
        <pc:chgData name="Nguyễn Duy Ngọc" userId="b62dc53bd2404d9b" providerId="LiveId" clId="{E834B139-0D38-4315-8742-54DB5D1783D4}" dt="2025-06-04T15:45:14.203" v="2782"/>
        <pc:sldMkLst>
          <pc:docMk/>
          <pc:sldMk cId="3458237270" sldId="274"/>
        </pc:sldMkLst>
        <pc:spChg chg="del">
          <ac:chgData name="Nguyễn Duy Ngọc" userId="b62dc53bd2404d9b" providerId="LiveId" clId="{E834B139-0D38-4315-8742-54DB5D1783D4}" dt="2025-06-04T15:39:29.873" v="2684" actId="478"/>
          <ac:spMkLst>
            <pc:docMk/>
            <pc:sldMk cId="3458237270" sldId="274"/>
            <ac:spMk id="6" creationId="{66889C8A-6E8A-978B-E0E5-387D4735C245}"/>
          </ac:spMkLst>
        </pc:spChg>
        <pc:spChg chg="add mod">
          <ac:chgData name="Nguyễn Duy Ngọc" userId="b62dc53bd2404d9b" providerId="LiveId" clId="{E834B139-0D38-4315-8742-54DB5D1783D4}" dt="2025-06-04T15:45:14.203" v="2782"/>
          <ac:spMkLst>
            <pc:docMk/>
            <pc:sldMk cId="3458237270" sldId="274"/>
            <ac:spMk id="11" creationId="{957110B8-973E-CFD1-80E9-D36DBD0D65DD}"/>
          </ac:spMkLst>
        </pc:spChg>
        <pc:spChg chg="add mod">
          <ac:chgData name="Nguyễn Duy Ngọc" userId="b62dc53bd2404d9b" providerId="LiveId" clId="{E834B139-0D38-4315-8742-54DB5D1783D4}" dt="2025-06-04T15:45:14.203" v="2782"/>
          <ac:spMkLst>
            <pc:docMk/>
            <pc:sldMk cId="3458237270" sldId="274"/>
            <ac:spMk id="12" creationId="{7FE4D4D6-42A0-323D-BB99-535779DB2F0A}"/>
          </ac:spMkLst>
        </pc:spChg>
      </pc:sldChg>
      <pc:sldChg chg="addSp delSp modSp mod">
        <pc:chgData name="Nguyễn Duy Ngọc" userId="b62dc53bd2404d9b" providerId="LiveId" clId="{E834B139-0D38-4315-8742-54DB5D1783D4}" dt="2025-06-04T15:45:15.211" v="2783"/>
        <pc:sldMkLst>
          <pc:docMk/>
          <pc:sldMk cId="4232763296" sldId="275"/>
        </pc:sldMkLst>
        <pc:spChg chg="del">
          <ac:chgData name="Nguyễn Duy Ngọc" userId="b62dc53bd2404d9b" providerId="LiveId" clId="{E834B139-0D38-4315-8742-54DB5D1783D4}" dt="2025-06-04T15:39:31.343" v="2685" actId="478"/>
          <ac:spMkLst>
            <pc:docMk/>
            <pc:sldMk cId="4232763296" sldId="275"/>
            <ac:spMk id="6" creationId="{766ACDDE-4658-24C4-5DAA-DE4609D997C2}"/>
          </ac:spMkLst>
        </pc:spChg>
        <pc:spChg chg="add mod">
          <ac:chgData name="Nguyễn Duy Ngọc" userId="b62dc53bd2404d9b" providerId="LiveId" clId="{E834B139-0D38-4315-8742-54DB5D1783D4}" dt="2025-06-04T15:45:15.211" v="2783"/>
          <ac:spMkLst>
            <pc:docMk/>
            <pc:sldMk cId="4232763296" sldId="275"/>
            <ac:spMk id="11" creationId="{F0BD917F-7FF3-5AF0-D3BE-865AC591D19B}"/>
          </ac:spMkLst>
        </pc:spChg>
        <pc:spChg chg="add mod">
          <ac:chgData name="Nguyễn Duy Ngọc" userId="b62dc53bd2404d9b" providerId="LiveId" clId="{E834B139-0D38-4315-8742-54DB5D1783D4}" dt="2025-06-04T15:45:15.211" v="2783"/>
          <ac:spMkLst>
            <pc:docMk/>
            <pc:sldMk cId="4232763296" sldId="275"/>
            <ac:spMk id="12" creationId="{E347BEA8-00F1-BB43-D4B4-2BE0A6E1B4AE}"/>
          </ac:spMkLst>
        </pc:spChg>
      </pc:sldChg>
      <pc:sldChg chg="addSp delSp modSp mod">
        <pc:chgData name="Nguyễn Duy Ngọc" userId="b62dc53bd2404d9b" providerId="LiveId" clId="{E834B139-0D38-4315-8742-54DB5D1783D4}" dt="2025-06-04T15:45:15.735" v="2784"/>
        <pc:sldMkLst>
          <pc:docMk/>
          <pc:sldMk cId="3980613756" sldId="276"/>
        </pc:sldMkLst>
        <pc:spChg chg="del">
          <ac:chgData name="Nguyễn Duy Ngọc" userId="b62dc53bd2404d9b" providerId="LiveId" clId="{E834B139-0D38-4315-8742-54DB5D1783D4}" dt="2025-06-04T15:39:32.854" v="2686" actId="478"/>
          <ac:spMkLst>
            <pc:docMk/>
            <pc:sldMk cId="3980613756" sldId="276"/>
            <ac:spMk id="6" creationId="{29AA6C0A-5E63-0876-FB42-8B25B0F6C85F}"/>
          </ac:spMkLst>
        </pc:spChg>
        <pc:spChg chg="add mod">
          <ac:chgData name="Nguyễn Duy Ngọc" userId="b62dc53bd2404d9b" providerId="LiveId" clId="{E834B139-0D38-4315-8742-54DB5D1783D4}" dt="2025-06-04T15:45:15.735" v="2784"/>
          <ac:spMkLst>
            <pc:docMk/>
            <pc:sldMk cId="3980613756" sldId="276"/>
            <ac:spMk id="11" creationId="{8B1AAD68-31EE-4D62-C8F6-727EA92B5716}"/>
          </ac:spMkLst>
        </pc:spChg>
        <pc:spChg chg="add mod">
          <ac:chgData name="Nguyễn Duy Ngọc" userId="b62dc53bd2404d9b" providerId="LiveId" clId="{E834B139-0D38-4315-8742-54DB5D1783D4}" dt="2025-06-04T15:45:15.735" v="2784"/>
          <ac:spMkLst>
            <pc:docMk/>
            <pc:sldMk cId="3980613756" sldId="276"/>
            <ac:spMk id="12" creationId="{DC116132-F7E3-E700-5285-3C3DD7AE5AC2}"/>
          </ac:spMkLst>
        </pc:spChg>
      </pc:sldChg>
      <pc:sldChg chg="addSp delSp modSp mod">
        <pc:chgData name="Nguyễn Duy Ngọc" userId="b62dc53bd2404d9b" providerId="LiveId" clId="{E834B139-0D38-4315-8742-54DB5D1783D4}" dt="2025-06-04T15:45:16.346" v="2785"/>
        <pc:sldMkLst>
          <pc:docMk/>
          <pc:sldMk cId="1039930569" sldId="277"/>
        </pc:sldMkLst>
        <pc:spChg chg="del">
          <ac:chgData name="Nguyễn Duy Ngọc" userId="b62dc53bd2404d9b" providerId="LiveId" clId="{E834B139-0D38-4315-8742-54DB5D1783D4}" dt="2025-06-04T15:39:34.183" v="2687" actId="478"/>
          <ac:spMkLst>
            <pc:docMk/>
            <pc:sldMk cId="1039930569" sldId="277"/>
            <ac:spMk id="6" creationId="{99EE6055-4839-E19B-F6B7-726A1BAC9922}"/>
          </ac:spMkLst>
        </pc:spChg>
        <pc:spChg chg="add mod">
          <ac:chgData name="Nguyễn Duy Ngọc" userId="b62dc53bd2404d9b" providerId="LiveId" clId="{E834B139-0D38-4315-8742-54DB5D1783D4}" dt="2025-06-04T15:45:16.346" v="2785"/>
          <ac:spMkLst>
            <pc:docMk/>
            <pc:sldMk cId="1039930569" sldId="277"/>
            <ac:spMk id="11" creationId="{AF54A45C-8E59-2552-9E15-C299484050C9}"/>
          </ac:spMkLst>
        </pc:spChg>
        <pc:spChg chg="add mod">
          <ac:chgData name="Nguyễn Duy Ngọc" userId="b62dc53bd2404d9b" providerId="LiveId" clId="{E834B139-0D38-4315-8742-54DB5D1783D4}" dt="2025-06-04T15:45:16.346" v="2785"/>
          <ac:spMkLst>
            <pc:docMk/>
            <pc:sldMk cId="1039930569" sldId="277"/>
            <ac:spMk id="12" creationId="{1221334C-0B90-70EA-019E-C7F35C85BBD1}"/>
          </ac:spMkLst>
        </pc:spChg>
      </pc:sldChg>
      <pc:sldChg chg="addSp delSp modSp mod">
        <pc:chgData name="Nguyễn Duy Ngọc" userId="b62dc53bd2404d9b" providerId="LiveId" clId="{E834B139-0D38-4315-8742-54DB5D1783D4}" dt="2025-06-04T15:45:18.539" v="2786"/>
        <pc:sldMkLst>
          <pc:docMk/>
          <pc:sldMk cId="390578259" sldId="278"/>
        </pc:sldMkLst>
        <pc:spChg chg="del">
          <ac:chgData name="Nguyễn Duy Ngọc" userId="b62dc53bd2404d9b" providerId="LiveId" clId="{E834B139-0D38-4315-8742-54DB5D1783D4}" dt="2025-06-04T15:39:35.443" v="2688" actId="478"/>
          <ac:spMkLst>
            <pc:docMk/>
            <pc:sldMk cId="390578259" sldId="278"/>
            <ac:spMk id="6" creationId="{618FD3D0-15B7-F907-FBE5-8064870FD4D3}"/>
          </ac:spMkLst>
        </pc:spChg>
        <pc:spChg chg="add mod">
          <ac:chgData name="Nguyễn Duy Ngọc" userId="b62dc53bd2404d9b" providerId="LiveId" clId="{E834B139-0D38-4315-8742-54DB5D1783D4}" dt="2025-06-04T15:45:18.539" v="2786"/>
          <ac:spMkLst>
            <pc:docMk/>
            <pc:sldMk cId="390578259" sldId="278"/>
            <ac:spMk id="11" creationId="{CC5D7C53-D0CB-BB7A-4619-C47C81A46464}"/>
          </ac:spMkLst>
        </pc:spChg>
        <pc:spChg chg="add mod">
          <ac:chgData name="Nguyễn Duy Ngọc" userId="b62dc53bd2404d9b" providerId="LiveId" clId="{E834B139-0D38-4315-8742-54DB5D1783D4}" dt="2025-06-04T15:45:18.539" v="2786"/>
          <ac:spMkLst>
            <pc:docMk/>
            <pc:sldMk cId="390578259" sldId="278"/>
            <ac:spMk id="12" creationId="{6188C6EC-33F2-A4BD-2167-72B45FE7C2E5}"/>
          </ac:spMkLst>
        </pc:spChg>
      </pc:sldChg>
      <pc:sldChg chg="addSp delSp modSp mod">
        <pc:chgData name="Nguyễn Duy Ngọc" userId="b62dc53bd2404d9b" providerId="LiveId" clId="{E834B139-0D38-4315-8742-54DB5D1783D4}" dt="2025-06-04T15:45:19.256" v="2787"/>
        <pc:sldMkLst>
          <pc:docMk/>
          <pc:sldMk cId="1389845400" sldId="279"/>
        </pc:sldMkLst>
        <pc:spChg chg="del">
          <ac:chgData name="Nguyễn Duy Ngọc" userId="b62dc53bd2404d9b" providerId="LiveId" clId="{E834B139-0D38-4315-8742-54DB5D1783D4}" dt="2025-06-04T15:39:36.882" v="2689" actId="478"/>
          <ac:spMkLst>
            <pc:docMk/>
            <pc:sldMk cId="1389845400" sldId="279"/>
            <ac:spMk id="6" creationId="{33685311-9FF7-9F9E-6F60-3DA4DDD599E6}"/>
          </ac:spMkLst>
        </pc:spChg>
        <pc:spChg chg="add mod">
          <ac:chgData name="Nguyễn Duy Ngọc" userId="b62dc53bd2404d9b" providerId="LiveId" clId="{E834B139-0D38-4315-8742-54DB5D1783D4}" dt="2025-06-04T15:45:19.256" v="2787"/>
          <ac:spMkLst>
            <pc:docMk/>
            <pc:sldMk cId="1389845400" sldId="279"/>
            <ac:spMk id="12" creationId="{E2E3F8B6-8E10-215F-A2A9-E40B96A328B6}"/>
          </ac:spMkLst>
        </pc:spChg>
        <pc:spChg chg="add mod">
          <ac:chgData name="Nguyễn Duy Ngọc" userId="b62dc53bd2404d9b" providerId="LiveId" clId="{E834B139-0D38-4315-8742-54DB5D1783D4}" dt="2025-06-04T15:45:19.256" v="2787"/>
          <ac:spMkLst>
            <pc:docMk/>
            <pc:sldMk cId="1389845400" sldId="279"/>
            <ac:spMk id="13" creationId="{A8AF6B92-5447-8E0F-A33A-87A7AFF858A9}"/>
          </ac:spMkLst>
        </pc:spChg>
      </pc:sldChg>
      <pc:sldChg chg="addSp delSp modSp mod">
        <pc:chgData name="Nguyễn Duy Ngọc" userId="b62dc53bd2404d9b" providerId="LiveId" clId="{E834B139-0D38-4315-8742-54DB5D1783D4}" dt="2025-06-04T15:45:20.202" v="2788"/>
        <pc:sldMkLst>
          <pc:docMk/>
          <pc:sldMk cId="1855747012" sldId="280"/>
        </pc:sldMkLst>
        <pc:spChg chg="del">
          <ac:chgData name="Nguyễn Duy Ngọc" userId="b62dc53bd2404d9b" providerId="LiveId" clId="{E834B139-0D38-4315-8742-54DB5D1783D4}" dt="2025-06-04T15:39:38.278" v="2690" actId="478"/>
          <ac:spMkLst>
            <pc:docMk/>
            <pc:sldMk cId="1855747012" sldId="280"/>
            <ac:spMk id="6" creationId="{043104BC-A601-CFE9-856C-A04A1A1A5817}"/>
          </ac:spMkLst>
        </pc:spChg>
        <pc:spChg chg="add mod">
          <ac:chgData name="Nguyễn Duy Ngọc" userId="b62dc53bd2404d9b" providerId="LiveId" clId="{E834B139-0D38-4315-8742-54DB5D1783D4}" dt="2025-06-04T15:45:20.202" v="2788"/>
          <ac:spMkLst>
            <pc:docMk/>
            <pc:sldMk cId="1855747012" sldId="280"/>
            <ac:spMk id="11" creationId="{A9E6BAC4-CDC2-2486-11E7-B115B40467B9}"/>
          </ac:spMkLst>
        </pc:spChg>
        <pc:spChg chg="add mod">
          <ac:chgData name="Nguyễn Duy Ngọc" userId="b62dc53bd2404d9b" providerId="LiveId" clId="{E834B139-0D38-4315-8742-54DB5D1783D4}" dt="2025-06-04T15:45:20.202" v="2788"/>
          <ac:spMkLst>
            <pc:docMk/>
            <pc:sldMk cId="1855747012" sldId="280"/>
            <ac:spMk id="12" creationId="{747CD026-0E30-7945-66F9-91C2FECD8DEE}"/>
          </ac:spMkLst>
        </pc:spChg>
      </pc:sldChg>
      <pc:sldChg chg="addSp delSp modSp mod">
        <pc:chgData name="Nguyễn Duy Ngọc" userId="b62dc53bd2404d9b" providerId="LiveId" clId="{E834B139-0D38-4315-8742-54DB5D1783D4}" dt="2025-06-04T15:45:22.896" v="2791"/>
        <pc:sldMkLst>
          <pc:docMk/>
          <pc:sldMk cId="980097101" sldId="281"/>
        </pc:sldMkLst>
        <pc:spChg chg="del">
          <ac:chgData name="Nguyễn Duy Ngọc" userId="b62dc53bd2404d9b" providerId="LiveId" clId="{E834B139-0D38-4315-8742-54DB5D1783D4}" dt="2025-06-04T15:39:42.340" v="2693" actId="478"/>
          <ac:spMkLst>
            <pc:docMk/>
            <pc:sldMk cId="980097101" sldId="281"/>
            <ac:spMk id="6" creationId="{3C5C291E-921D-115B-9448-48374DBD7DA1}"/>
          </ac:spMkLst>
        </pc:spChg>
        <pc:spChg chg="add mod">
          <ac:chgData name="Nguyễn Duy Ngọc" userId="b62dc53bd2404d9b" providerId="LiveId" clId="{E834B139-0D38-4315-8742-54DB5D1783D4}" dt="2025-06-04T15:45:22.896" v="2791"/>
          <ac:spMkLst>
            <pc:docMk/>
            <pc:sldMk cId="980097101" sldId="281"/>
            <ac:spMk id="10" creationId="{32C3BB09-2044-A427-AB4A-4604E482743E}"/>
          </ac:spMkLst>
        </pc:spChg>
        <pc:spChg chg="add mod">
          <ac:chgData name="Nguyễn Duy Ngọc" userId="b62dc53bd2404d9b" providerId="LiveId" clId="{E834B139-0D38-4315-8742-54DB5D1783D4}" dt="2025-06-04T15:45:22.896" v="2791"/>
          <ac:spMkLst>
            <pc:docMk/>
            <pc:sldMk cId="980097101" sldId="281"/>
            <ac:spMk id="11" creationId="{782A832D-0E43-4FBE-41F1-4F4B8E4E3EBF}"/>
          </ac:spMkLst>
        </pc:spChg>
      </pc:sldChg>
      <pc:sldChg chg="addSp delSp modSp mod">
        <pc:chgData name="Nguyễn Duy Ngọc" userId="b62dc53bd2404d9b" providerId="LiveId" clId="{E834B139-0D38-4315-8742-54DB5D1783D4}" dt="2025-06-04T15:45:23.610" v="2792"/>
        <pc:sldMkLst>
          <pc:docMk/>
          <pc:sldMk cId="2401477717" sldId="282"/>
        </pc:sldMkLst>
        <pc:spChg chg="del">
          <ac:chgData name="Nguyễn Duy Ngọc" userId="b62dc53bd2404d9b" providerId="LiveId" clId="{E834B139-0D38-4315-8742-54DB5D1783D4}" dt="2025-06-04T15:39:43.765" v="2694" actId="478"/>
          <ac:spMkLst>
            <pc:docMk/>
            <pc:sldMk cId="2401477717" sldId="282"/>
            <ac:spMk id="6" creationId="{F02AAC28-154F-4A8C-5F8D-78B2BEC6B5B7}"/>
          </ac:spMkLst>
        </pc:spChg>
        <pc:spChg chg="add mod">
          <ac:chgData name="Nguyễn Duy Ngọc" userId="b62dc53bd2404d9b" providerId="LiveId" clId="{E834B139-0D38-4315-8742-54DB5D1783D4}" dt="2025-06-04T15:45:23.610" v="2792"/>
          <ac:spMkLst>
            <pc:docMk/>
            <pc:sldMk cId="2401477717" sldId="282"/>
            <ac:spMk id="10" creationId="{CA6FBEC4-0EE0-7D14-0112-225D7A7572CF}"/>
          </ac:spMkLst>
        </pc:spChg>
        <pc:spChg chg="add mod">
          <ac:chgData name="Nguyễn Duy Ngọc" userId="b62dc53bd2404d9b" providerId="LiveId" clId="{E834B139-0D38-4315-8742-54DB5D1783D4}" dt="2025-06-04T15:45:23.610" v="2792"/>
          <ac:spMkLst>
            <pc:docMk/>
            <pc:sldMk cId="2401477717" sldId="282"/>
            <ac:spMk id="11" creationId="{9820172F-CE7F-5A2E-682F-3D28C387BA0B}"/>
          </ac:spMkLst>
        </pc:spChg>
      </pc:sldChg>
      <pc:sldChg chg="addSp delSp modSp mod">
        <pc:chgData name="Nguyễn Duy Ngọc" userId="b62dc53bd2404d9b" providerId="LiveId" clId="{E834B139-0D38-4315-8742-54DB5D1783D4}" dt="2025-06-04T15:45:25.123" v="2793"/>
        <pc:sldMkLst>
          <pc:docMk/>
          <pc:sldMk cId="1699806972" sldId="283"/>
        </pc:sldMkLst>
        <pc:spChg chg="del">
          <ac:chgData name="Nguyễn Duy Ngọc" userId="b62dc53bd2404d9b" providerId="LiveId" clId="{E834B139-0D38-4315-8742-54DB5D1783D4}" dt="2025-06-04T15:39:45.121" v="2695" actId="478"/>
          <ac:spMkLst>
            <pc:docMk/>
            <pc:sldMk cId="1699806972" sldId="283"/>
            <ac:spMk id="6" creationId="{314333B3-ECEC-5D65-756F-7F37ACF8AC4E}"/>
          </ac:spMkLst>
        </pc:spChg>
        <pc:spChg chg="add mod">
          <ac:chgData name="Nguyễn Duy Ngọc" userId="b62dc53bd2404d9b" providerId="LiveId" clId="{E834B139-0D38-4315-8742-54DB5D1783D4}" dt="2025-06-04T15:45:25.123" v="2793"/>
          <ac:spMkLst>
            <pc:docMk/>
            <pc:sldMk cId="1699806972" sldId="283"/>
            <ac:spMk id="10" creationId="{2B23BA9F-CFAB-B0E6-284E-1C6A8119E2CC}"/>
          </ac:spMkLst>
        </pc:spChg>
        <pc:spChg chg="add mod">
          <ac:chgData name="Nguyễn Duy Ngọc" userId="b62dc53bd2404d9b" providerId="LiveId" clId="{E834B139-0D38-4315-8742-54DB5D1783D4}" dt="2025-06-04T15:45:25.123" v="2793"/>
          <ac:spMkLst>
            <pc:docMk/>
            <pc:sldMk cId="1699806972" sldId="283"/>
            <ac:spMk id="11" creationId="{084477E2-2B57-AFE3-33B4-9C0BE6F1BD59}"/>
          </ac:spMkLst>
        </pc:spChg>
      </pc:sldChg>
      <pc:sldChg chg="addSp delSp modSp mod">
        <pc:chgData name="Nguyễn Duy Ngọc" userId="b62dc53bd2404d9b" providerId="LiveId" clId="{E834B139-0D38-4315-8742-54DB5D1783D4}" dt="2025-06-04T15:45:21.205" v="2789"/>
        <pc:sldMkLst>
          <pc:docMk/>
          <pc:sldMk cId="2141420632" sldId="284"/>
        </pc:sldMkLst>
        <pc:spChg chg="del">
          <ac:chgData name="Nguyễn Duy Ngọc" userId="b62dc53bd2404d9b" providerId="LiveId" clId="{E834B139-0D38-4315-8742-54DB5D1783D4}" dt="2025-06-04T15:39:39.592" v="2691" actId="478"/>
          <ac:spMkLst>
            <pc:docMk/>
            <pc:sldMk cId="2141420632" sldId="284"/>
            <ac:spMk id="6" creationId="{E3E9A35E-1421-3230-F330-CCB3409C6125}"/>
          </ac:spMkLst>
        </pc:spChg>
        <pc:spChg chg="add mod">
          <ac:chgData name="Nguyễn Duy Ngọc" userId="b62dc53bd2404d9b" providerId="LiveId" clId="{E834B139-0D38-4315-8742-54DB5D1783D4}" dt="2025-06-04T15:45:21.205" v="2789"/>
          <ac:spMkLst>
            <pc:docMk/>
            <pc:sldMk cId="2141420632" sldId="284"/>
            <ac:spMk id="12" creationId="{B2E3EA57-75F9-973C-D69E-5EA00ADABFBA}"/>
          </ac:spMkLst>
        </pc:spChg>
        <pc:spChg chg="add mod">
          <ac:chgData name="Nguyễn Duy Ngọc" userId="b62dc53bd2404d9b" providerId="LiveId" clId="{E834B139-0D38-4315-8742-54DB5D1783D4}" dt="2025-06-04T15:45:21.205" v="2789"/>
          <ac:spMkLst>
            <pc:docMk/>
            <pc:sldMk cId="2141420632" sldId="284"/>
            <ac:spMk id="13" creationId="{F49828D3-ECB6-1741-6A48-2AAF48464846}"/>
          </ac:spMkLst>
        </pc:spChg>
        <pc:picChg chg="add mod">
          <ac:chgData name="Nguyễn Duy Ngọc" userId="b62dc53bd2404d9b" providerId="LiveId" clId="{E834B139-0D38-4315-8742-54DB5D1783D4}" dt="2025-06-04T13:58:44.512" v="1048" actId="1076"/>
          <ac:picMkLst>
            <pc:docMk/>
            <pc:sldMk cId="2141420632" sldId="284"/>
            <ac:picMk id="3" creationId="{D06E1177-BF71-00EE-96EC-B926F9036B96}"/>
          </ac:picMkLst>
        </pc:picChg>
        <pc:picChg chg="del">
          <ac:chgData name="Nguyễn Duy Ngọc" userId="b62dc53bd2404d9b" providerId="LiveId" clId="{E834B139-0D38-4315-8742-54DB5D1783D4}" dt="2025-06-04T13:58:31.996" v="1045" actId="478"/>
          <ac:picMkLst>
            <pc:docMk/>
            <pc:sldMk cId="2141420632" sldId="284"/>
            <ac:picMk id="10" creationId="{24345C2A-6E21-C320-5A13-135751C126EC}"/>
          </ac:picMkLst>
        </pc:picChg>
      </pc:sldChg>
      <pc:sldChg chg="addSp delSp modSp mod">
        <pc:chgData name="Nguyễn Duy Ngọc" userId="b62dc53bd2404d9b" providerId="LiveId" clId="{E834B139-0D38-4315-8742-54DB5D1783D4}" dt="2025-06-04T15:44:50.853" v="2761"/>
        <pc:sldMkLst>
          <pc:docMk/>
          <pc:sldMk cId="76313966" sldId="285"/>
        </pc:sldMkLst>
        <pc:spChg chg="add del mod">
          <ac:chgData name="Nguyễn Duy Ngọc" userId="b62dc53bd2404d9b" providerId="LiveId" clId="{E834B139-0D38-4315-8742-54DB5D1783D4}" dt="2025-06-04T15:40:42.335" v="2727" actId="478"/>
          <ac:spMkLst>
            <pc:docMk/>
            <pc:sldMk cId="76313966" sldId="285"/>
            <ac:spMk id="4" creationId="{55F64E96-471D-0E83-26A7-E01A4DBFD1A2}"/>
          </ac:spMkLst>
        </pc:spChg>
        <pc:spChg chg="del">
          <ac:chgData name="Nguyễn Duy Ngọc" userId="b62dc53bd2404d9b" providerId="LiveId" clId="{E834B139-0D38-4315-8742-54DB5D1783D4}" dt="2025-06-04T15:38:25.322" v="2655" actId="478"/>
          <ac:spMkLst>
            <pc:docMk/>
            <pc:sldMk cId="76313966" sldId="285"/>
            <ac:spMk id="7" creationId="{A1962253-E1D8-C1F8-1547-510C74A75508}"/>
          </ac:spMkLst>
        </pc:spChg>
        <pc:spChg chg="add mod">
          <ac:chgData name="Nguyễn Duy Ngọc" userId="b62dc53bd2404d9b" providerId="LiveId" clId="{E834B139-0D38-4315-8742-54DB5D1783D4}" dt="2025-06-04T15:44:50.853" v="2761"/>
          <ac:spMkLst>
            <pc:docMk/>
            <pc:sldMk cId="76313966" sldId="285"/>
            <ac:spMk id="11" creationId="{9D40D903-5D0B-BA54-A6B8-FEE06E4C693A}"/>
          </ac:spMkLst>
        </pc:spChg>
        <pc:spChg chg="add mod">
          <ac:chgData name="Nguyễn Duy Ngọc" userId="b62dc53bd2404d9b" providerId="LiveId" clId="{E834B139-0D38-4315-8742-54DB5D1783D4}" dt="2025-06-04T15:44:50.853" v="2761"/>
          <ac:spMkLst>
            <pc:docMk/>
            <pc:sldMk cId="76313966" sldId="285"/>
            <ac:spMk id="12" creationId="{8BD4693D-7870-5C85-76DD-2B9CCB7CF79B}"/>
          </ac:spMkLst>
        </pc:spChg>
      </pc:sldChg>
      <pc:sldChg chg="addSp delSp modSp mod">
        <pc:chgData name="Nguyễn Duy Ngọc" userId="b62dc53bd2404d9b" providerId="LiveId" clId="{E834B139-0D38-4315-8742-54DB5D1783D4}" dt="2025-06-04T15:44:56.286" v="2768"/>
        <pc:sldMkLst>
          <pc:docMk/>
          <pc:sldMk cId="3801138962" sldId="286"/>
        </pc:sldMkLst>
        <pc:spChg chg="add del mod">
          <ac:chgData name="Nguyễn Duy Ngọc" userId="b62dc53bd2404d9b" providerId="LiveId" clId="{E834B139-0D38-4315-8742-54DB5D1783D4}" dt="2025-06-04T15:40:43.798" v="2728" actId="478"/>
          <ac:spMkLst>
            <pc:docMk/>
            <pc:sldMk cId="3801138962" sldId="286"/>
            <ac:spMk id="4" creationId="{7D4C05B2-4B07-2067-0075-86F1B31F7ED8}"/>
          </ac:spMkLst>
        </pc:spChg>
        <pc:spChg chg="del">
          <ac:chgData name="Nguyễn Duy Ngọc" userId="b62dc53bd2404d9b" providerId="LiveId" clId="{E834B139-0D38-4315-8742-54DB5D1783D4}" dt="2025-06-04T15:38:28.582" v="2657" actId="478"/>
          <ac:spMkLst>
            <pc:docMk/>
            <pc:sldMk cId="3801138962" sldId="286"/>
            <ac:spMk id="7" creationId="{5910E536-EB08-EE0A-6802-972E071E7F75}"/>
          </ac:spMkLst>
        </pc:spChg>
        <pc:spChg chg="add mod">
          <ac:chgData name="Nguyễn Duy Ngọc" userId="b62dc53bd2404d9b" providerId="LiveId" clId="{E834B139-0D38-4315-8742-54DB5D1783D4}" dt="2025-06-04T15:44:52.962" v="2763" actId="1036"/>
          <ac:spMkLst>
            <pc:docMk/>
            <pc:sldMk cId="3801138962" sldId="286"/>
            <ac:spMk id="11" creationId="{E6EF0E9F-E813-9C07-930C-DB2A8327D2CD}"/>
          </ac:spMkLst>
        </pc:spChg>
        <pc:spChg chg="add mod">
          <ac:chgData name="Nguyễn Duy Ngọc" userId="b62dc53bd2404d9b" providerId="LiveId" clId="{E834B139-0D38-4315-8742-54DB5D1783D4}" dt="2025-06-04T15:44:52.962" v="2763" actId="1036"/>
          <ac:spMkLst>
            <pc:docMk/>
            <pc:sldMk cId="3801138962" sldId="286"/>
            <ac:spMk id="12" creationId="{4DCDECEB-60A8-65D1-D9C2-EADE918D2587}"/>
          </ac:spMkLst>
        </pc:spChg>
        <pc:spChg chg="add mod">
          <ac:chgData name="Nguyễn Duy Ngọc" userId="b62dc53bd2404d9b" providerId="LiveId" clId="{E834B139-0D38-4315-8742-54DB5D1783D4}" dt="2025-06-04T15:44:55.983" v="2767" actId="1035"/>
          <ac:spMkLst>
            <pc:docMk/>
            <pc:sldMk cId="3801138962" sldId="286"/>
            <ac:spMk id="13" creationId="{813C87FA-7659-88B2-E071-D2CCFB4FD054}"/>
          </ac:spMkLst>
        </pc:spChg>
        <pc:spChg chg="add mod">
          <ac:chgData name="Nguyễn Duy Ngọc" userId="b62dc53bd2404d9b" providerId="LiveId" clId="{E834B139-0D38-4315-8742-54DB5D1783D4}" dt="2025-06-04T15:44:56.286" v="2768"/>
          <ac:spMkLst>
            <pc:docMk/>
            <pc:sldMk cId="3801138962" sldId="286"/>
            <ac:spMk id="14" creationId="{2A7E5576-4A7A-9244-B633-CAD9B2B42373}"/>
          </ac:spMkLst>
        </pc:spChg>
      </pc:sldChg>
      <pc:sldChg chg="addSp delSp modSp mod">
        <pc:chgData name="Nguyễn Duy Ngọc" userId="b62dc53bd2404d9b" providerId="LiveId" clId="{E834B139-0D38-4315-8742-54DB5D1783D4}" dt="2025-06-04T15:44:59.224" v="2769"/>
        <pc:sldMkLst>
          <pc:docMk/>
          <pc:sldMk cId="3963732765" sldId="287"/>
        </pc:sldMkLst>
        <pc:spChg chg="add mod">
          <ac:chgData name="Nguyễn Duy Ngọc" userId="b62dc53bd2404d9b" providerId="LiveId" clId="{E834B139-0D38-4315-8742-54DB5D1783D4}" dt="2025-06-04T15:38:31.791" v="2659"/>
          <ac:spMkLst>
            <pc:docMk/>
            <pc:sldMk cId="3963732765" sldId="287"/>
            <ac:spMk id="4" creationId="{7EF173C2-1CC7-0E07-FC7F-90D4A27F13CC}"/>
          </ac:spMkLst>
        </pc:spChg>
        <pc:spChg chg="del">
          <ac:chgData name="Nguyễn Duy Ngọc" userId="b62dc53bd2404d9b" providerId="LiveId" clId="{E834B139-0D38-4315-8742-54DB5D1783D4}" dt="2025-06-04T15:38:33.130" v="2660" actId="478"/>
          <ac:spMkLst>
            <pc:docMk/>
            <pc:sldMk cId="3963732765" sldId="287"/>
            <ac:spMk id="7" creationId="{116CD98B-0D79-BB1E-E900-62359122DC96}"/>
          </ac:spMkLst>
        </pc:spChg>
        <pc:spChg chg="add del mod">
          <ac:chgData name="Nguyễn Duy Ngọc" userId="b62dc53bd2404d9b" providerId="LiveId" clId="{E834B139-0D38-4315-8742-54DB5D1783D4}" dt="2025-06-04T15:40:44.936" v="2729" actId="478"/>
          <ac:spMkLst>
            <pc:docMk/>
            <pc:sldMk cId="3963732765" sldId="287"/>
            <ac:spMk id="8" creationId="{AB09D9BB-4197-D04C-5D6F-235744E4E61D}"/>
          </ac:spMkLst>
        </pc:spChg>
        <pc:spChg chg="add mod">
          <ac:chgData name="Nguyễn Duy Ngọc" userId="b62dc53bd2404d9b" providerId="LiveId" clId="{E834B139-0D38-4315-8742-54DB5D1783D4}" dt="2025-06-04T15:44:59.224" v="2769"/>
          <ac:spMkLst>
            <pc:docMk/>
            <pc:sldMk cId="3963732765" sldId="287"/>
            <ac:spMk id="12" creationId="{C1364106-E6ED-16A5-D66D-2CBAF44E7063}"/>
          </ac:spMkLst>
        </pc:spChg>
        <pc:spChg chg="add mod">
          <ac:chgData name="Nguyễn Duy Ngọc" userId="b62dc53bd2404d9b" providerId="LiveId" clId="{E834B139-0D38-4315-8742-54DB5D1783D4}" dt="2025-06-04T15:44:59.224" v="2769"/>
          <ac:spMkLst>
            <pc:docMk/>
            <pc:sldMk cId="3963732765" sldId="287"/>
            <ac:spMk id="13" creationId="{A6577C5B-0E9F-0DF1-6870-464743999AF2}"/>
          </ac:spMkLst>
        </pc:spChg>
      </pc:sldChg>
      <pc:sldChg chg="addSp delSp modSp mod">
        <pc:chgData name="Nguyễn Duy Ngọc" userId="b62dc53bd2404d9b" providerId="LiveId" clId="{E834B139-0D38-4315-8742-54DB5D1783D4}" dt="2025-06-04T15:45:02.876" v="2770"/>
        <pc:sldMkLst>
          <pc:docMk/>
          <pc:sldMk cId="1869356155" sldId="288"/>
        </pc:sldMkLst>
        <pc:spChg chg="mod">
          <ac:chgData name="Nguyễn Duy Ngọc" userId="b62dc53bd2404d9b" providerId="LiveId" clId="{E834B139-0D38-4315-8742-54DB5D1783D4}" dt="2025-06-04T13:25:50.255" v="1010" actId="20577"/>
          <ac:spMkLst>
            <pc:docMk/>
            <pc:sldMk cId="1869356155" sldId="288"/>
            <ac:spMk id="3" creationId="{0F01957C-8F6D-A075-A0EC-A739D400B6CB}"/>
          </ac:spMkLst>
        </pc:spChg>
        <pc:spChg chg="add del mod">
          <ac:chgData name="Nguyễn Duy Ngọc" userId="b62dc53bd2404d9b" providerId="LiveId" clId="{E834B139-0D38-4315-8742-54DB5D1783D4}" dt="2025-06-04T15:40:45.859" v="2730" actId="478"/>
          <ac:spMkLst>
            <pc:docMk/>
            <pc:sldMk cId="1869356155" sldId="288"/>
            <ac:spMk id="4" creationId="{3CB9F5FF-4E00-D458-91D8-DF6991F2BCF8}"/>
          </ac:spMkLst>
        </pc:spChg>
        <pc:spChg chg="del">
          <ac:chgData name="Nguyễn Duy Ngọc" userId="b62dc53bd2404d9b" providerId="LiveId" clId="{E834B139-0D38-4315-8742-54DB5D1783D4}" dt="2025-06-04T15:38:36.975" v="2662" actId="478"/>
          <ac:spMkLst>
            <pc:docMk/>
            <pc:sldMk cId="1869356155" sldId="288"/>
            <ac:spMk id="7" creationId="{D0AEA0AA-C8FA-DEC9-71BB-3026602DEB6B}"/>
          </ac:spMkLst>
        </pc:spChg>
        <pc:spChg chg="add mod">
          <ac:chgData name="Nguyễn Duy Ngọc" userId="b62dc53bd2404d9b" providerId="LiveId" clId="{E834B139-0D38-4315-8742-54DB5D1783D4}" dt="2025-06-04T15:45:02.876" v="2770"/>
          <ac:spMkLst>
            <pc:docMk/>
            <pc:sldMk cId="1869356155" sldId="288"/>
            <ac:spMk id="11" creationId="{8EAE6B2F-7B2B-8B42-5449-CDA4BD60E6B4}"/>
          </ac:spMkLst>
        </pc:spChg>
        <pc:spChg chg="add mod">
          <ac:chgData name="Nguyễn Duy Ngọc" userId="b62dc53bd2404d9b" providerId="LiveId" clId="{E834B139-0D38-4315-8742-54DB5D1783D4}" dt="2025-06-04T15:45:02.876" v="2770"/>
          <ac:spMkLst>
            <pc:docMk/>
            <pc:sldMk cId="1869356155" sldId="288"/>
            <ac:spMk id="12" creationId="{73501FCB-4A99-B6D0-9AD8-E6C7F06C2DB3}"/>
          </ac:spMkLst>
        </pc:spChg>
      </pc:sldChg>
      <pc:sldChg chg="addSp delSp modSp mod">
        <pc:chgData name="Nguyễn Duy Ngọc" userId="b62dc53bd2404d9b" providerId="LiveId" clId="{E834B139-0D38-4315-8742-54DB5D1783D4}" dt="2025-06-04T18:01:43.701" v="5343" actId="2711"/>
        <pc:sldMkLst>
          <pc:docMk/>
          <pc:sldMk cId="4201649890" sldId="289"/>
        </pc:sldMkLst>
        <pc:spChg chg="add del mod">
          <ac:chgData name="Nguyễn Duy Ngọc" userId="b62dc53bd2404d9b" providerId="LiveId" clId="{E834B139-0D38-4315-8742-54DB5D1783D4}" dt="2025-06-04T15:40:46.934" v="2731" actId="478"/>
          <ac:spMkLst>
            <pc:docMk/>
            <pc:sldMk cId="4201649890" sldId="289"/>
            <ac:spMk id="3" creationId="{B81A7B6B-7C0E-709C-D972-1D1A0EE819D7}"/>
          </ac:spMkLst>
        </pc:spChg>
        <pc:spChg chg="del">
          <ac:chgData name="Nguyễn Duy Ngọc" userId="b62dc53bd2404d9b" providerId="LiveId" clId="{E834B139-0D38-4315-8742-54DB5D1783D4}" dt="2025-06-04T15:38:41.101" v="2664" actId="478"/>
          <ac:spMkLst>
            <pc:docMk/>
            <pc:sldMk cId="4201649890" sldId="289"/>
            <ac:spMk id="7" creationId="{9DF6BCF2-7D92-C3D4-BE90-22C8F42C3A80}"/>
          </ac:spMkLst>
        </pc:spChg>
        <pc:spChg chg="mod">
          <ac:chgData name="Nguyễn Duy Ngọc" userId="b62dc53bd2404d9b" providerId="LiveId" clId="{E834B139-0D38-4315-8742-54DB5D1783D4}" dt="2025-06-04T18:01:43.701" v="5343" actId="2711"/>
          <ac:spMkLst>
            <pc:docMk/>
            <pc:sldMk cId="4201649890" sldId="289"/>
            <ac:spMk id="11" creationId="{8C1F67AF-C25D-A60D-7F97-7F40C54646C7}"/>
          </ac:spMkLst>
        </pc:spChg>
        <pc:spChg chg="add mod">
          <ac:chgData name="Nguyễn Duy Ngọc" userId="b62dc53bd2404d9b" providerId="LiveId" clId="{E834B139-0D38-4315-8742-54DB5D1783D4}" dt="2025-06-04T15:45:04.046" v="2771"/>
          <ac:spMkLst>
            <pc:docMk/>
            <pc:sldMk cId="4201649890" sldId="289"/>
            <ac:spMk id="12" creationId="{2638A2FB-A8D5-4484-4614-4227892ED5CD}"/>
          </ac:spMkLst>
        </pc:spChg>
        <pc:spChg chg="add mod">
          <ac:chgData name="Nguyễn Duy Ngọc" userId="b62dc53bd2404d9b" providerId="LiveId" clId="{E834B139-0D38-4315-8742-54DB5D1783D4}" dt="2025-06-04T15:45:04.046" v="2771"/>
          <ac:spMkLst>
            <pc:docMk/>
            <pc:sldMk cId="4201649890" sldId="289"/>
            <ac:spMk id="13" creationId="{44F91C3A-DF2B-2357-1E73-C5307D6D6CE6}"/>
          </ac:spMkLst>
        </pc:spChg>
      </pc:sldChg>
      <pc:sldChg chg="addSp delSp modSp mod">
        <pc:chgData name="Nguyễn Duy Ngọc" userId="b62dc53bd2404d9b" providerId="LiveId" clId="{E834B139-0D38-4315-8742-54DB5D1783D4}" dt="2025-06-04T18:01:49.961" v="5344" actId="2711"/>
        <pc:sldMkLst>
          <pc:docMk/>
          <pc:sldMk cId="4089330268" sldId="290"/>
        </pc:sldMkLst>
        <pc:spChg chg="add del mod">
          <ac:chgData name="Nguyễn Duy Ngọc" userId="b62dc53bd2404d9b" providerId="LiveId" clId="{E834B139-0D38-4315-8742-54DB5D1783D4}" dt="2025-06-04T15:40:47.872" v="2732" actId="478"/>
          <ac:spMkLst>
            <pc:docMk/>
            <pc:sldMk cId="4089330268" sldId="290"/>
            <ac:spMk id="4" creationId="{27C88C24-F1E7-C2A6-A59F-06B3098F1C1F}"/>
          </ac:spMkLst>
        </pc:spChg>
        <pc:spChg chg="del">
          <ac:chgData name="Nguyễn Duy Ngọc" userId="b62dc53bd2404d9b" providerId="LiveId" clId="{E834B139-0D38-4315-8742-54DB5D1783D4}" dt="2025-06-04T15:38:44.780" v="2666" actId="478"/>
          <ac:spMkLst>
            <pc:docMk/>
            <pc:sldMk cId="4089330268" sldId="290"/>
            <ac:spMk id="7" creationId="{32DA2265-923C-E010-A52A-C9F52A914249}"/>
          </ac:spMkLst>
        </pc:spChg>
        <pc:spChg chg="mod">
          <ac:chgData name="Nguyễn Duy Ngọc" userId="b62dc53bd2404d9b" providerId="LiveId" clId="{E834B139-0D38-4315-8742-54DB5D1783D4}" dt="2025-06-04T18:01:49.961" v="5344" actId="2711"/>
          <ac:spMkLst>
            <pc:docMk/>
            <pc:sldMk cId="4089330268" sldId="290"/>
            <ac:spMk id="11" creationId="{4310B0A9-3ABA-5865-6BD3-038605635E49}"/>
          </ac:spMkLst>
        </pc:spChg>
        <pc:spChg chg="add mod">
          <ac:chgData name="Nguyễn Duy Ngọc" userId="b62dc53bd2404d9b" providerId="LiveId" clId="{E834B139-0D38-4315-8742-54DB5D1783D4}" dt="2025-06-04T15:45:04.617" v="2772"/>
          <ac:spMkLst>
            <pc:docMk/>
            <pc:sldMk cId="4089330268" sldId="290"/>
            <ac:spMk id="12" creationId="{B701B4F6-D244-7B09-E9B1-F8529854A46D}"/>
          </ac:spMkLst>
        </pc:spChg>
        <pc:spChg chg="add mod">
          <ac:chgData name="Nguyễn Duy Ngọc" userId="b62dc53bd2404d9b" providerId="LiveId" clId="{E834B139-0D38-4315-8742-54DB5D1783D4}" dt="2025-06-04T15:45:04.617" v="2772"/>
          <ac:spMkLst>
            <pc:docMk/>
            <pc:sldMk cId="4089330268" sldId="290"/>
            <ac:spMk id="13" creationId="{C47A36F8-0807-B992-54CE-2E1AD24A24E2}"/>
          </ac:spMkLst>
        </pc:spChg>
      </pc:sldChg>
      <pc:sldChg chg="addSp delSp modSp mod">
        <pc:chgData name="Nguyễn Duy Ngọc" userId="b62dc53bd2404d9b" providerId="LiveId" clId="{E834B139-0D38-4315-8742-54DB5D1783D4}" dt="2025-06-04T15:45:05.517" v="2773"/>
        <pc:sldMkLst>
          <pc:docMk/>
          <pc:sldMk cId="3618847406" sldId="291"/>
        </pc:sldMkLst>
        <pc:spChg chg="mod">
          <ac:chgData name="Nguyễn Duy Ngọc" userId="b62dc53bd2404d9b" providerId="LiveId" clId="{E834B139-0D38-4315-8742-54DB5D1783D4}" dt="2025-06-04T14:09:14.151" v="1124" actId="20577"/>
          <ac:spMkLst>
            <pc:docMk/>
            <pc:sldMk cId="3618847406" sldId="291"/>
            <ac:spMk id="3" creationId="{8832AE16-836B-6F37-F6F0-45886ADB0DF2}"/>
          </ac:spMkLst>
        </pc:spChg>
        <pc:spChg chg="add del mod">
          <ac:chgData name="Nguyễn Duy Ngọc" userId="b62dc53bd2404d9b" providerId="LiveId" clId="{E834B139-0D38-4315-8742-54DB5D1783D4}" dt="2025-06-04T15:40:48.788" v="2733" actId="478"/>
          <ac:spMkLst>
            <pc:docMk/>
            <pc:sldMk cId="3618847406" sldId="291"/>
            <ac:spMk id="4" creationId="{D5566964-9319-0D51-5CE3-D575E749558C}"/>
          </ac:spMkLst>
        </pc:spChg>
        <pc:spChg chg="del">
          <ac:chgData name="Nguyễn Duy Ngọc" userId="b62dc53bd2404d9b" providerId="LiveId" clId="{E834B139-0D38-4315-8742-54DB5D1783D4}" dt="2025-06-04T15:38:48.145" v="2668" actId="478"/>
          <ac:spMkLst>
            <pc:docMk/>
            <pc:sldMk cId="3618847406" sldId="291"/>
            <ac:spMk id="7" creationId="{48E125F9-4304-4976-3699-C0B4693A62AE}"/>
          </ac:spMkLst>
        </pc:spChg>
        <pc:spChg chg="add mod">
          <ac:chgData name="Nguyễn Duy Ngọc" userId="b62dc53bd2404d9b" providerId="LiveId" clId="{E834B139-0D38-4315-8742-54DB5D1783D4}" dt="2025-06-04T15:45:05.517" v="2773"/>
          <ac:spMkLst>
            <pc:docMk/>
            <pc:sldMk cId="3618847406" sldId="291"/>
            <ac:spMk id="11" creationId="{D1631E03-BC58-CB5A-0308-24412BE1A0C4}"/>
          </ac:spMkLst>
        </pc:spChg>
        <pc:spChg chg="add mod">
          <ac:chgData name="Nguyễn Duy Ngọc" userId="b62dc53bd2404d9b" providerId="LiveId" clId="{E834B139-0D38-4315-8742-54DB5D1783D4}" dt="2025-06-04T15:45:05.517" v="2773"/>
          <ac:spMkLst>
            <pc:docMk/>
            <pc:sldMk cId="3618847406" sldId="291"/>
            <ac:spMk id="12" creationId="{758F918A-0AF8-AD11-F359-A2BA3C9EA5F5}"/>
          </ac:spMkLst>
        </pc:spChg>
      </pc:sldChg>
      <pc:sldChg chg="addSp delSp modSp mod">
        <pc:chgData name="Nguyễn Duy Ngọc" userId="b62dc53bd2404d9b" providerId="LiveId" clId="{E834B139-0D38-4315-8742-54DB5D1783D4}" dt="2025-06-04T15:45:08.951" v="2777"/>
        <pc:sldMkLst>
          <pc:docMk/>
          <pc:sldMk cId="4158161165" sldId="292"/>
        </pc:sldMkLst>
        <pc:spChg chg="add del mod">
          <ac:chgData name="Nguyễn Duy Ngọc" userId="b62dc53bd2404d9b" providerId="LiveId" clId="{E834B139-0D38-4315-8742-54DB5D1783D4}" dt="2025-06-04T15:40:52.435" v="2738" actId="478"/>
          <ac:spMkLst>
            <pc:docMk/>
            <pc:sldMk cId="4158161165" sldId="292"/>
            <ac:spMk id="4" creationId="{3E700E8F-253F-70FF-2104-A7E569E94A9A}"/>
          </ac:spMkLst>
        </pc:spChg>
        <pc:spChg chg="del">
          <ac:chgData name="Nguyễn Duy Ngọc" userId="b62dc53bd2404d9b" providerId="LiveId" clId="{E834B139-0D38-4315-8742-54DB5D1783D4}" dt="2025-06-04T15:39:05.491" v="2676" actId="478"/>
          <ac:spMkLst>
            <pc:docMk/>
            <pc:sldMk cId="4158161165" sldId="292"/>
            <ac:spMk id="7" creationId="{B1246180-1F47-13DB-47EB-800ACA769434}"/>
          </ac:spMkLst>
        </pc:spChg>
        <pc:spChg chg="add mod">
          <ac:chgData name="Nguyễn Duy Ngọc" userId="b62dc53bd2404d9b" providerId="LiveId" clId="{E834B139-0D38-4315-8742-54DB5D1783D4}" dt="2025-06-04T15:45:08.951" v="2777"/>
          <ac:spMkLst>
            <pc:docMk/>
            <pc:sldMk cId="4158161165" sldId="292"/>
            <ac:spMk id="11" creationId="{5A906265-4E49-3E9A-0BA4-FD049DC05559}"/>
          </ac:spMkLst>
        </pc:spChg>
        <pc:spChg chg="add mod">
          <ac:chgData name="Nguyễn Duy Ngọc" userId="b62dc53bd2404d9b" providerId="LiveId" clId="{E834B139-0D38-4315-8742-54DB5D1783D4}" dt="2025-06-04T15:45:08.951" v="2777"/>
          <ac:spMkLst>
            <pc:docMk/>
            <pc:sldMk cId="4158161165" sldId="292"/>
            <ac:spMk id="12" creationId="{E3BB515D-BD94-3292-6CFF-2ED8D0F21098}"/>
          </ac:spMkLst>
        </pc:spChg>
      </pc:sldChg>
      <pc:sldChg chg="addSp delSp modSp mod">
        <pc:chgData name="Nguyễn Duy Ngọc" userId="b62dc53bd2404d9b" providerId="LiveId" clId="{E834B139-0D38-4315-8742-54DB5D1783D4}" dt="2025-06-04T15:45:26.286" v="2795"/>
        <pc:sldMkLst>
          <pc:docMk/>
          <pc:sldMk cId="2055311508" sldId="293"/>
        </pc:sldMkLst>
        <pc:spChg chg="mod">
          <ac:chgData name="Nguyễn Duy Ngọc" userId="b62dc53bd2404d9b" providerId="LiveId" clId="{E834B139-0D38-4315-8742-54DB5D1783D4}" dt="2025-06-04T14:33:57.531" v="2116" actId="20577"/>
          <ac:spMkLst>
            <pc:docMk/>
            <pc:sldMk cId="2055311508" sldId="293"/>
            <ac:spMk id="3" creationId="{167AC818-A63F-EEE6-739B-7774EB44D342}"/>
          </ac:spMkLst>
        </pc:spChg>
        <pc:spChg chg="del">
          <ac:chgData name="Nguyễn Duy Ngọc" userId="b62dc53bd2404d9b" providerId="LiveId" clId="{E834B139-0D38-4315-8742-54DB5D1783D4}" dt="2025-06-04T15:39:47.787" v="2697" actId="478"/>
          <ac:spMkLst>
            <pc:docMk/>
            <pc:sldMk cId="2055311508" sldId="293"/>
            <ac:spMk id="6" creationId="{38FD4248-6F46-B688-50EE-06FD3487CA3A}"/>
          </ac:spMkLst>
        </pc:spChg>
        <pc:spChg chg="add mod">
          <ac:chgData name="Nguyễn Duy Ngọc" userId="b62dc53bd2404d9b" providerId="LiveId" clId="{E834B139-0D38-4315-8742-54DB5D1783D4}" dt="2025-06-04T15:45:26.286" v="2795"/>
          <ac:spMkLst>
            <pc:docMk/>
            <pc:sldMk cId="2055311508" sldId="293"/>
            <ac:spMk id="11" creationId="{70F18584-0D1B-9980-0BE1-38F7ABF5FBA4}"/>
          </ac:spMkLst>
        </pc:spChg>
        <pc:spChg chg="add mod">
          <ac:chgData name="Nguyễn Duy Ngọc" userId="b62dc53bd2404d9b" providerId="LiveId" clId="{E834B139-0D38-4315-8742-54DB5D1783D4}" dt="2025-06-04T15:45:26.286" v="2795"/>
          <ac:spMkLst>
            <pc:docMk/>
            <pc:sldMk cId="2055311508" sldId="293"/>
            <ac:spMk id="12" creationId="{33706ACA-EA0B-FBE5-861C-64B9F78C51C7}"/>
          </ac:spMkLst>
        </pc:spChg>
      </pc:sldChg>
      <pc:sldChg chg="addSp delSp modSp mod">
        <pc:chgData name="Nguyễn Duy Ngọc" userId="b62dc53bd2404d9b" providerId="LiveId" clId="{E834B139-0D38-4315-8742-54DB5D1783D4}" dt="2025-06-04T15:45:26.875" v="2796"/>
        <pc:sldMkLst>
          <pc:docMk/>
          <pc:sldMk cId="825628706" sldId="294"/>
        </pc:sldMkLst>
        <pc:spChg chg="mod">
          <ac:chgData name="Nguyễn Duy Ngọc" userId="b62dc53bd2404d9b" providerId="LiveId" clId="{E834B139-0D38-4315-8742-54DB5D1783D4}" dt="2025-06-04T14:34:03.335" v="2122" actId="20577"/>
          <ac:spMkLst>
            <pc:docMk/>
            <pc:sldMk cId="825628706" sldId="294"/>
            <ac:spMk id="3" creationId="{A8EE397B-C4C1-1385-C868-27657F3A2B91}"/>
          </ac:spMkLst>
        </pc:spChg>
        <pc:spChg chg="del">
          <ac:chgData name="Nguyễn Duy Ngọc" userId="b62dc53bd2404d9b" providerId="LiveId" clId="{E834B139-0D38-4315-8742-54DB5D1783D4}" dt="2025-06-04T15:39:49.328" v="2698" actId="478"/>
          <ac:spMkLst>
            <pc:docMk/>
            <pc:sldMk cId="825628706" sldId="294"/>
            <ac:spMk id="6" creationId="{0F66CBC8-BA17-DA70-AEEF-6461261F96C3}"/>
          </ac:spMkLst>
        </pc:spChg>
        <pc:spChg chg="add mod">
          <ac:chgData name="Nguyễn Duy Ngọc" userId="b62dc53bd2404d9b" providerId="LiveId" clId="{E834B139-0D38-4315-8742-54DB5D1783D4}" dt="2025-06-04T15:45:26.875" v="2796"/>
          <ac:spMkLst>
            <pc:docMk/>
            <pc:sldMk cId="825628706" sldId="294"/>
            <ac:spMk id="11" creationId="{EF4A76C4-0C0D-86F3-C2B0-4531A7BCA137}"/>
          </ac:spMkLst>
        </pc:spChg>
        <pc:spChg chg="add mod">
          <ac:chgData name="Nguyễn Duy Ngọc" userId="b62dc53bd2404d9b" providerId="LiveId" clId="{E834B139-0D38-4315-8742-54DB5D1783D4}" dt="2025-06-04T15:45:26.875" v="2796"/>
          <ac:spMkLst>
            <pc:docMk/>
            <pc:sldMk cId="825628706" sldId="294"/>
            <ac:spMk id="12" creationId="{C9158BD4-6105-3DAD-92CF-1CA1E23BEA05}"/>
          </ac:spMkLst>
        </pc:spChg>
      </pc:sldChg>
      <pc:sldChg chg="delSp mod ord">
        <pc:chgData name="Nguyễn Duy Ngọc" userId="b62dc53bd2404d9b" providerId="LiveId" clId="{E834B139-0D38-4315-8742-54DB5D1783D4}" dt="2025-06-04T15:49:20.737" v="2830"/>
        <pc:sldMkLst>
          <pc:docMk/>
          <pc:sldMk cId="499526083" sldId="296"/>
        </pc:sldMkLst>
        <pc:spChg chg="del">
          <ac:chgData name="Nguyễn Duy Ngọc" userId="b62dc53bd2404d9b" providerId="LiveId" clId="{E834B139-0D38-4315-8742-54DB5D1783D4}" dt="2025-06-04T15:39:51.055" v="2699" actId="478"/>
          <ac:spMkLst>
            <pc:docMk/>
            <pc:sldMk cId="499526083" sldId="296"/>
            <ac:spMk id="6" creationId="{BE07DB89-D272-07C6-EAC2-92283074549C}"/>
          </ac:spMkLst>
        </pc:spChg>
      </pc:sldChg>
      <pc:sldChg chg="addSp delSp modSp mod">
        <pc:chgData name="Nguyễn Duy Ngọc" userId="b62dc53bd2404d9b" providerId="LiveId" clId="{E834B139-0D38-4315-8742-54DB5D1783D4}" dt="2025-06-04T15:45:28.359" v="2797"/>
        <pc:sldMkLst>
          <pc:docMk/>
          <pc:sldMk cId="3732777285" sldId="297"/>
        </pc:sldMkLst>
        <pc:spChg chg="del">
          <ac:chgData name="Nguyễn Duy Ngọc" userId="b62dc53bd2404d9b" providerId="LiveId" clId="{E834B139-0D38-4315-8742-54DB5D1783D4}" dt="2025-06-04T15:39:52.672" v="2700" actId="478"/>
          <ac:spMkLst>
            <pc:docMk/>
            <pc:sldMk cId="3732777285" sldId="297"/>
            <ac:spMk id="6" creationId="{27CF0E77-A539-58E9-47DF-E3581C1FA450}"/>
          </ac:spMkLst>
        </pc:spChg>
        <pc:spChg chg="add mod">
          <ac:chgData name="Nguyễn Duy Ngọc" userId="b62dc53bd2404d9b" providerId="LiveId" clId="{E834B139-0D38-4315-8742-54DB5D1783D4}" dt="2025-06-04T15:45:28.359" v="2797"/>
          <ac:spMkLst>
            <pc:docMk/>
            <pc:sldMk cId="3732777285" sldId="297"/>
            <ac:spMk id="10" creationId="{116F31F9-C84D-B521-375C-72C8C0BEAB1E}"/>
          </ac:spMkLst>
        </pc:spChg>
        <pc:spChg chg="add mod">
          <ac:chgData name="Nguyễn Duy Ngọc" userId="b62dc53bd2404d9b" providerId="LiveId" clId="{E834B139-0D38-4315-8742-54DB5D1783D4}" dt="2025-06-04T15:45:28.359" v="2797"/>
          <ac:spMkLst>
            <pc:docMk/>
            <pc:sldMk cId="3732777285" sldId="297"/>
            <ac:spMk id="11" creationId="{53852A61-A11C-06C0-2DCA-35CF36C39DA6}"/>
          </ac:spMkLst>
        </pc:spChg>
      </pc:sldChg>
      <pc:sldChg chg="addSp delSp modSp mod">
        <pc:chgData name="Nguyễn Duy Ngọc" userId="b62dc53bd2404d9b" providerId="LiveId" clId="{E834B139-0D38-4315-8742-54DB5D1783D4}" dt="2025-06-04T15:45:28.975" v="2798"/>
        <pc:sldMkLst>
          <pc:docMk/>
          <pc:sldMk cId="3980175283" sldId="298"/>
        </pc:sldMkLst>
        <pc:spChg chg="del">
          <ac:chgData name="Nguyễn Duy Ngọc" userId="b62dc53bd2404d9b" providerId="LiveId" clId="{E834B139-0D38-4315-8742-54DB5D1783D4}" dt="2025-06-04T15:39:54.324" v="2701" actId="478"/>
          <ac:spMkLst>
            <pc:docMk/>
            <pc:sldMk cId="3980175283" sldId="298"/>
            <ac:spMk id="6" creationId="{2EE594FD-9759-B04A-3319-EA796C91ACE9}"/>
          </ac:spMkLst>
        </pc:spChg>
        <pc:spChg chg="add mod">
          <ac:chgData name="Nguyễn Duy Ngọc" userId="b62dc53bd2404d9b" providerId="LiveId" clId="{E834B139-0D38-4315-8742-54DB5D1783D4}" dt="2025-06-04T15:45:28.975" v="2798"/>
          <ac:spMkLst>
            <pc:docMk/>
            <pc:sldMk cId="3980175283" sldId="298"/>
            <ac:spMk id="10" creationId="{21201AE1-8E84-A887-82D2-DEF40DC251EE}"/>
          </ac:spMkLst>
        </pc:spChg>
        <pc:spChg chg="add mod">
          <ac:chgData name="Nguyễn Duy Ngọc" userId="b62dc53bd2404d9b" providerId="LiveId" clId="{E834B139-0D38-4315-8742-54DB5D1783D4}" dt="2025-06-04T15:45:28.975" v="2798"/>
          <ac:spMkLst>
            <pc:docMk/>
            <pc:sldMk cId="3980175283" sldId="298"/>
            <ac:spMk id="11" creationId="{9E3DF377-14E2-0E4B-FF17-E8E009AC7F09}"/>
          </ac:spMkLst>
        </pc:spChg>
      </pc:sldChg>
      <pc:sldChg chg="addSp delSp modSp mod ord">
        <pc:chgData name="Nguyễn Duy Ngọc" userId="b62dc53bd2404d9b" providerId="LiveId" clId="{E834B139-0D38-4315-8742-54DB5D1783D4}" dt="2025-06-04T15:48:03.149" v="2819"/>
        <pc:sldMkLst>
          <pc:docMk/>
          <pc:sldMk cId="4070694155" sldId="299"/>
        </pc:sldMkLst>
        <pc:spChg chg="del">
          <ac:chgData name="Nguyễn Duy Ngọc" userId="b62dc53bd2404d9b" providerId="LiveId" clId="{E834B139-0D38-4315-8742-54DB5D1783D4}" dt="2025-06-04T15:40:08.798" v="2712" actId="478"/>
          <ac:spMkLst>
            <pc:docMk/>
            <pc:sldMk cId="4070694155" sldId="299"/>
            <ac:spMk id="6" creationId="{EFBDAAD5-6423-5BEE-9FC2-443442088279}"/>
          </ac:spMkLst>
        </pc:spChg>
        <pc:spChg chg="add mod">
          <ac:chgData name="Nguyễn Duy Ngọc" userId="b62dc53bd2404d9b" providerId="LiveId" clId="{E834B139-0D38-4315-8742-54DB5D1783D4}" dt="2025-06-04T15:45:39.434" v="2808"/>
          <ac:spMkLst>
            <pc:docMk/>
            <pc:sldMk cId="4070694155" sldId="299"/>
            <ac:spMk id="10" creationId="{5BAD7E92-1372-2B35-EB94-CC89B0565AE1}"/>
          </ac:spMkLst>
        </pc:spChg>
        <pc:spChg chg="add mod">
          <ac:chgData name="Nguyễn Duy Ngọc" userId="b62dc53bd2404d9b" providerId="LiveId" clId="{E834B139-0D38-4315-8742-54DB5D1783D4}" dt="2025-06-04T15:45:39.434" v="2808"/>
          <ac:spMkLst>
            <pc:docMk/>
            <pc:sldMk cId="4070694155" sldId="299"/>
            <ac:spMk id="11" creationId="{26AA5F5F-FAE3-F17E-9DD4-44411FC883B8}"/>
          </ac:spMkLst>
        </pc:spChg>
      </pc:sldChg>
      <pc:sldChg chg="addSp delSp modSp mod ord">
        <pc:chgData name="Nguyễn Duy Ngọc" userId="b62dc53bd2404d9b" providerId="LiveId" clId="{E834B139-0D38-4315-8742-54DB5D1783D4}" dt="2025-06-04T15:45:35.735" v="2805"/>
        <pc:sldMkLst>
          <pc:docMk/>
          <pc:sldMk cId="114188432" sldId="300"/>
        </pc:sldMkLst>
        <pc:spChg chg="del">
          <ac:chgData name="Nguyễn Duy Ngọc" userId="b62dc53bd2404d9b" providerId="LiveId" clId="{E834B139-0D38-4315-8742-54DB5D1783D4}" dt="2025-06-04T15:40:04.854" v="2709" actId="478"/>
          <ac:spMkLst>
            <pc:docMk/>
            <pc:sldMk cId="114188432" sldId="300"/>
            <ac:spMk id="6" creationId="{DF7930FE-09AC-BBE1-AD3D-E246206850DA}"/>
          </ac:spMkLst>
        </pc:spChg>
        <pc:spChg chg="add mod">
          <ac:chgData name="Nguyễn Duy Ngọc" userId="b62dc53bd2404d9b" providerId="LiveId" clId="{E834B139-0D38-4315-8742-54DB5D1783D4}" dt="2025-06-04T15:45:35.735" v="2805"/>
          <ac:spMkLst>
            <pc:docMk/>
            <pc:sldMk cId="114188432" sldId="300"/>
            <ac:spMk id="10" creationId="{DFC96C86-4A15-2E7A-330E-1960B3DF4368}"/>
          </ac:spMkLst>
        </pc:spChg>
        <pc:spChg chg="add mod">
          <ac:chgData name="Nguyễn Duy Ngọc" userId="b62dc53bd2404d9b" providerId="LiveId" clId="{E834B139-0D38-4315-8742-54DB5D1783D4}" dt="2025-06-04T15:45:35.735" v="2805"/>
          <ac:spMkLst>
            <pc:docMk/>
            <pc:sldMk cId="114188432" sldId="300"/>
            <ac:spMk id="11" creationId="{91C3AB7F-48D0-8723-A02F-DC7991AE5D92}"/>
          </ac:spMkLst>
        </pc:spChg>
      </pc:sldChg>
      <pc:sldChg chg="addSp delSp modSp mod ord">
        <pc:chgData name="Nguyễn Duy Ngọc" userId="b62dc53bd2404d9b" providerId="LiveId" clId="{E834B139-0D38-4315-8742-54DB5D1783D4}" dt="2025-06-04T15:45:31.492" v="2800"/>
        <pc:sldMkLst>
          <pc:docMk/>
          <pc:sldMk cId="2255818256" sldId="301"/>
        </pc:sldMkLst>
        <pc:spChg chg="del">
          <ac:chgData name="Nguyễn Duy Ngọc" userId="b62dc53bd2404d9b" providerId="LiveId" clId="{E834B139-0D38-4315-8742-54DB5D1783D4}" dt="2025-06-04T15:39:57.116" v="2703" actId="478"/>
          <ac:spMkLst>
            <pc:docMk/>
            <pc:sldMk cId="2255818256" sldId="301"/>
            <ac:spMk id="6" creationId="{E54750E0-C85F-3EA1-2971-6996F347E8ED}"/>
          </ac:spMkLst>
        </pc:spChg>
        <pc:spChg chg="add mod">
          <ac:chgData name="Nguyễn Duy Ngọc" userId="b62dc53bd2404d9b" providerId="LiveId" clId="{E834B139-0D38-4315-8742-54DB5D1783D4}" dt="2025-06-04T15:45:31.492" v="2800"/>
          <ac:spMkLst>
            <pc:docMk/>
            <pc:sldMk cId="2255818256" sldId="301"/>
            <ac:spMk id="10" creationId="{27AA5526-ED72-6575-45D2-76D632ADA5BF}"/>
          </ac:spMkLst>
        </pc:spChg>
        <pc:spChg chg="add mod">
          <ac:chgData name="Nguyễn Duy Ngọc" userId="b62dc53bd2404d9b" providerId="LiveId" clId="{E834B139-0D38-4315-8742-54DB5D1783D4}" dt="2025-06-04T15:45:31.492" v="2800"/>
          <ac:spMkLst>
            <pc:docMk/>
            <pc:sldMk cId="2255818256" sldId="301"/>
            <ac:spMk id="11" creationId="{31112D94-59C0-1618-D51B-2781B5E4BFDA}"/>
          </ac:spMkLst>
        </pc:spChg>
      </pc:sldChg>
      <pc:sldChg chg="addSp delSp modSp mod">
        <pc:chgData name="Nguyễn Duy Ngọc" userId="b62dc53bd2404d9b" providerId="LiveId" clId="{E834B139-0D38-4315-8742-54DB5D1783D4}" dt="2025-06-04T15:45:32.106" v="2801"/>
        <pc:sldMkLst>
          <pc:docMk/>
          <pc:sldMk cId="2571630253" sldId="302"/>
        </pc:sldMkLst>
        <pc:spChg chg="mod">
          <ac:chgData name="Nguyễn Duy Ngọc" userId="b62dc53bd2404d9b" providerId="LiveId" clId="{E834B139-0D38-4315-8742-54DB5D1783D4}" dt="2025-06-04T14:26:58.843" v="1864" actId="114"/>
          <ac:spMkLst>
            <pc:docMk/>
            <pc:sldMk cId="2571630253" sldId="302"/>
            <ac:spMk id="3" creationId="{B5186899-E8C9-A494-199E-42D16F3557B0}"/>
          </ac:spMkLst>
        </pc:spChg>
        <pc:spChg chg="del">
          <ac:chgData name="Nguyễn Duy Ngọc" userId="b62dc53bd2404d9b" providerId="LiveId" clId="{E834B139-0D38-4315-8742-54DB5D1783D4}" dt="2025-06-04T15:39:58.383" v="2704" actId="478"/>
          <ac:spMkLst>
            <pc:docMk/>
            <pc:sldMk cId="2571630253" sldId="302"/>
            <ac:spMk id="6" creationId="{20D59AC0-0447-A990-6D62-A877EAF219B0}"/>
          </ac:spMkLst>
        </pc:spChg>
        <pc:spChg chg="add mod">
          <ac:chgData name="Nguyễn Duy Ngọc" userId="b62dc53bd2404d9b" providerId="LiveId" clId="{E834B139-0D38-4315-8742-54DB5D1783D4}" dt="2025-06-04T15:45:32.106" v="2801"/>
          <ac:spMkLst>
            <pc:docMk/>
            <pc:sldMk cId="2571630253" sldId="302"/>
            <ac:spMk id="10" creationId="{57139039-A828-86D7-E2CB-0476564DC6DA}"/>
          </ac:spMkLst>
        </pc:spChg>
        <pc:spChg chg="add mod">
          <ac:chgData name="Nguyễn Duy Ngọc" userId="b62dc53bd2404d9b" providerId="LiveId" clId="{E834B139-0D38-4315-8742-54DB5D1783D4}" dt="2025-06-04T15:45:32.106" v="2801"/>
          <ac:spMkLst>
            <pc:docMk/>
            <pc:sldMk cId="2571630253" sldId="302"/>
            <ac:spMk id="12" creationId="{6F2E2FB4-A808-93D2-70A9-FACD44027CC8}"/>
          </ac:spMkLst>
        </pc:spChg>
      </pc:sldChg>
      <pc:sldChg chg="add del">
        <pc:chgData name="Nguyễn Duy Ngọc" userId="b62dc53bd2404d9b" providerId="LiveId" clId="{E834B139-0D38-4315-8742-54DB5D1783D4}" dt="2025-06-04T14:09:34.532" v="1125" actId="47"/>
        <pc:sldMkLst>
          <pc:docMk/>
          <pc:sldMk cId="1740632835" sldId="303"/>
        </pc:sldMkLst>
      </pc:sldChg>
      <pc:sldChg chg="addSp delSp modSp add mod ord">
        <pc:chgData name="Nguyễn Duy Ngọc" userId="b62dc53bd2404d9b" providerId="LiveId" clId="{E834B139-0D38-4315-8742-54DB5D1783D4}" dt="2025-06-04T15:45:06.431" v="2774"/>
        <pc:sldMkLst>
          <pc:docMk/>
          <pc:sldMk cId="2058095258" sldId="304"/>
        </pc:sldMkLst>
        <pc:spChg chg="del">
          <ac:chgData name="Nguyễn Duy Ngọc" userId="b62dc53bd2404d9b" providerId="LiveId" clId="{E834B139-0D38-4315-8742-54DB5D1783D4}" dt="2025-06-04T15:38:51.679" v="2670" actId="478"/>
          <ac:spMkLst>
            <pc:docMk/>
            <pc:sldMk cId="2058095258" sldId="304"/>
            <ac:spMk id="7" creationId="{AF2343EB-2A47-2C1D-C4F2-90F1AA8E23A1}"/>
          </ac:spMkLst>
        </pc:spChg>
        <pc:spChg chg="add del mod">
          <ac:chgData name="Nguyễn Duy Ngọc" userId="b62dc53bd2404d9b" providerId="LiveId" clId="{E834B139-0D38-4315-8742-54DB5D1783D4}" dt="2025-06-04T15:40:49.663" v="2734" actId="478"/>
          <ac:spMkLst>
            <pc:docMk/>
            <pc:sldMk cId="2058095258" sldId="304"/>
            <ac:spMk id="9" creationId="{D2BF86AB-A761-6AC9-C803-6FB759F53194}"/>
          </ac:spMkLst>
        </pc:spChg>
        <pc:spChg chg="mod">
          <ac:chgData name="Nguyễn Duy Ngọc" userId="b62dc53bd2404d9b" providerId="LiveId" clId="{E834B139-0D38-4315-8742-54DB5D1783D4}" dt="2025-06-04T14:08:53.866" v="1105" actId="20577"/>
          <ac:spMkLst>
            <pc:docMk/>
            <pc:sldMk cId="2058095258" sldId="304"/>
            <ac:spMk id="11" creationId="{650DCB38-B127-07EA-51D6-D45F00DF1C0F}"/>
          </ac:spMkLst>
        </pc:spChg>
        <pc:spChg chg="add mod">
          <ac:chgData name="Nguyễn Duy Ngọc" userId="b62dc53bd2404d9b" providerId="LiveId" clId="{E834B139-0D38-4315-8742-54DB5D1783D4}" dt="2025-06-04T15:45:06.431" v="2774"/>
          <ac:spMkLst>
            <pc:docMk/>
            <pc:sldMk cId="2058095258" sldId="304"/>
            <ac:spMk id="14" creationId="{EBD29AD6-027C-46D7-EF16-BBA171227960}"/>
          </ac:spMkLst>
        </pc:spChg>
        <pc:spChg chg="add mod">
          <ac:chgData name="Nguyễn Duy Ngọc" userId="b62dc53bd2404d9b" providerId="LiveId" clId="{E834B139-0D38-4315-8742-54DB5D1783D4}" dt="2025-06-04T15:45:06.431" v="2774"/>
          <ac:spMkLst>
            <pc:docMk/>
            <pc:sldMk cId="2058095258" sldId="304"/>
            <ac:spMk id="15" creationId="{970C44DF-35E0-8C19-98B8-978786B0A236}"/>
          </ac:spMkLst>
        </pc:spChg>
        <pc:picChg chg="del">
          <ac:chgData name="Nguyễn Duy Ngọc" userId="b62dc53bd2404d9b" providerId="LiveId" clId="{E834B139-0D38-4315-8742-54DB5D1783D4}" dt="2025-06-04T14:07:54.649" v="1075" actId="478"/>
          <ac:picMkLst>
            <pc:docMk/>
            <pc:sldMk cId="2058095258" sldId="304"/>
            <ac:picMk id="3" creationId="{00ECF51A-D0CB-EEEF-E3C6-33AFF598BE45}"/>
          </ac:picMkLst>
        </pc:picChg>
        <pc:picChg chg="add mod modCrop">
          <ac:chgData name="Nguyễn Duy Ngọc" userId="b62dc53bd2404d9b" providerId="LiveId" clId="{E834B139-0D38-4315-8742-54DB5D1783D4}" dt="2025-06-04T14:08:17.792" v="1082" actId="14100"/>
          <ac:picMkLst>
            <pc:docMk/>
            <pc:sldMk cId="2058095258" sldId="304"/>
            <ac:picMk id="8" creationId="{52D4EB06-CDD4-DFAD-9ED4-DC19B345ACFE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07.147" v="2775"/>
        <pc:sldMkLst>
          <pc:docMk/>
          <pc:sldMk cId="1980839527" sldId="305"/>
        </pc:sldMkLst>
        <pc:spChg chg="del">
          <ac:chgData name="Nguyễn Duy Ngọc" userId="b62dc53bd2404d9b" providerId="LiveId" clId="{E834B139-0D38-4315-8742-54DB5D1783D4}" dt="2025-06-04T15:38:55.393" v="2672" actId="478"/>
          <ac:spMkLst>
            <pc:docMk/>
            <pc:sldMk cId="1980839527" sldId="305"/>
            <ac:spMk id="7" creationId="{F14AD5AD-D002-BE69-1FB0-08414869CC6C}"/>
          </ac:spMkLst>
        </pc:spChg>
        <pc:spChg chg="add mod">
          <ac:chgData name="Nguyễn Duy Ngọc" userId="b62dc53bd2404d9b" providerId="LiveId" clId="{E834B139-0D38-4315-8742-54DB5D1783D4}" dt="2025-06-04T14:12:28.017" v="1209" actId="20577"/>
          <ac:spMkLst>
            <pc:docMk/>
            <pc:sldMk cId="1980839527" sldId="305"/>
            <ac:spMk id="9" creationId="{7D55B0D9-631B-4D23-26C9-668443433C40}"/>
          </ac:spMkLst>
        </pc:spChg>
        <pc:spChg chg="add del mod">
          <ac:chgData name="Nguyễn Duy Ngọc" userId="b62dc53bd2404d9b" providerId="LiveId" clId="{E834B139-0D38-4315-8742-54DB5D1783D4}" dt="2025-06-04T15:40:50.452" v="2735" actId="478"/>
          <ac:spMkLst>
            <pc:docMk/>
            <pc:sldMk cId="1980839527" sldId="305"/>
            <ac:spMk id="10" creationId="{EB97F104-2470-AAB8-8676-7394CD1D4DD4}"/>
          </ac:spMkLst>
        </pc:spChg>
        <pc:spChg chg="del mod">
          <ac:chgData name="Nguyễn Duy Ngọc" userId="b62dc53bd2404d9b" providerId="LiveId" clId="{E834B139-0D38-4315-8742-54DB5D1783D4}" dt="2025-06-04T14:12:14.288" v="1182" actId="478"/>
          <ac:spMkLst>
            <pc:docMk/>
            <pc:sldMk cId="1980839527" sldId="305"/>
            <ac:spMk id="11" creationId="{B418CC39-C510-49D6-1DD6-F40B86B8D922}"/>
          </ac:spMkLst>
        </pc:spChg>
        <pc:spChg chg="add mod">
          <ac:chgData name="Nguyễn Duy Ngọc" userId="b62dc53bd2404d9b" providerId="LiveId" clId="{E834B139-0D38-4315-8742-54DB5D1783D4}" dt="2025-06-04T15:45:07.147" v="2775"/>
          <ac:spMkLst>
            <pc:docMk/>
            <pc:sldMk cId="1980839527" sldId="305"/>
            <ac:spMk id="15" creationId="{E9F999AB-736C-7F2E-B023-0691714A93F6}"/>
          </ac:spMkLst>
        </pc:spChg>
        <pc:spChg chg="add mod">
          <ac:chgData name="Nguyễn Duy Ngọc" userId="b62dc53bd2404d9b" providerId="LiveId" clId="{E834B139-0D38-4315-8742-54DB5D1783D4}" dt="2025-06-04T15:45:07.147" v="2775"/>
          <ac:spMkLst>
            <pc:docMk/>
            <pc:sldMk cId="1980839527" sldId="305"/>
            <ac:spMk id="16" creationId="{F7BE6ECA-E038-B498-23F1-4D319A4E94ED}"/>
          </ac:spMkLst>
        </pc:spChg>
        <pc:picChg chg="add mod modCrop">
          <ac:chgData name="Nguyễn Duy Ngọc" userId="b62dc53bd2404d9b" providerId="LiveId" clId="{E834B139-0D38-4315-8742-54DB5D1783D4}" dt="2025-06-04T14:12:05.334" v="1181" actId="1036"/>
          <ac:picMkLst>
            <pc:docMk/>
            <pc:sldMk cId="1980839527" sldId="305"/>
            <ac:picMk id="4" creationId="{F6664701-4069-E05C-C708-6C4C3675C36B}"/>
          </ac:picMkLst>
        </pc:picChg>
        <pc:picChg chg="del">
          <ac:chgData name="Nguyễn Duy Ngọc" userId="b62dc53bd2404d9b" providerId="LiveId" clId="{E834B139-0D38-4315-8742-54DB5D1783D4}" dt="2025-06-04T14:10:25.893" v="1133" actId="478"/>
          <ac:picMkLst>
            <pc:docMk/>
            <pc:sldMk cId="1980839527" sldId="305"/>
            <ac:picMk id="8" creationId="{0E93D533-2AAA-82AF-80B6-31C0E98D8842}"/>
          </ac:picMkLst>
        </pc:picChg>
      </pc:sldChg>
      <pc:sldChg chg="addSp delSp modSp add mod ord">
        <pc:chgData name="Nguyễn Duy Ngọc" userId="b62dc53bd2404d9b" providerId="LiveId" clId="{E834B139-0D38-4315-8742-54DB5D1783D4}" dt="2025-06-04T15:45:09.911" v="2778"/>
        <pc:sldMkLst>
          <pc:docMk/>
          <pc:sldMk cId="1543302865" sldId="306"/>
        </pc:sldMkLst>
        <pc:spChg chg="del">
          <ac:chgData name="Nguyễn Duy Ngọc" userId="b62dc53bd2404d9b" providerId="LiveId" clId="{E834B139-0D38-4315-8742-54DB5D1783D4}" dt="2025-06-04T15:39:08.877" v="2678" actId="478"/>
          <ac:spMkLst>
            <pc:docMk/>
            <pc:sldMk cId="1543302865" sldId="306"/>
            <ac:spMk id="7" creationId="{55F45A7C-AB8B-3436-C589-56CCD1F9FF40}"/>
          </ac:spMkLst>
        </pc:spChg>
        <pc:spChg chg="add del mod">
          <ac:chgData name="Nguyễn Duy Ngọc" userId="b62dc53bd2404d9b" providerId="LiveId" clId="{E834B139-0D38-4315-8742-54DB5D1783D4}" dt="2025-06-04T15:40:54.289" v="2739" actId="478"/>
          <ac:spMkLst>
            <pc:docMk/>
            <pc:sldMk cId="1543302865" sldId="306"/>
            <ac:spMk id="9" creationId="{959711E9-5461-D868-A71B-2F9D34D203F7}"/>
          </ac:spMkLst>
        </pc:spChg>
        <pc:spChg chg="mod">
          <ac:chgData name="Nguyễn Duy Ngọc" userId="b62dc53bd2404d9b" providerId="LiveId" clId="{E834B139-0D38-4315-8742-54DB5D1783D4}" dt="2025-06-04T14:15:47.770" v="1334" actId="20577"/>
          <ac:spMkLst>
            <pc:docMk/>
            <pc:sldMk cId="1543302865" sldId="306"/>
            <ac:spMk id="11" creationId="{DCDCFAE5-39C4-098B-C505-6FC63FB53FE5}"/>
          </ac:spMkLst>
        </pc:spChg>
        <pc:spChg chg="add mod">
          <ac:chgData name="Nguyễn Duy Ngọc" userId="b62dc53bd2404d9b" providerId="LiveId" clId="{E834B139-0D38-4315-8742-54DB5D1783D4}" dt="2025-06-04T15:45:09.911" v="2778"/>
          <ac:spMkLst>
            <pc:docMk/>
            <pc:sldMk cId="1543302865" sldId="306"/>
            <ac:spMk id="14" creationId="{019FACB7-8A67-86B7-D6CA-E470380247A1}"/>
          </ac:spMkLst>
        </pc:spChg>
        <pc:spChg chg="add mod">
          <ac:chgData name="Nguyễn Duy Ngọc" userId="b62dc53bd2404d9b" providerId="LiveId" clId="{E834B139-0D38-4315-8742-54DB5D1783D4}" dt="2025-06-04T15:45:09.911" v="2778"/>
          <ac:spMkLst>
            <pc:docMk/>
            <pc:sldMk cId="1543302865" sldId="306"/>
            <ac:spMk id="15" creationId="{0A03FBBD-BC36-33A7-57FE-2D794F190952}"/>
          </ac:spMkLst>
        </pc:spChg>
        <pc:picChg chg="add mod">
          <ac:chgData name="Nguyễn Duy Ngọc" userId="b62dc53bd2404d9b" providerId="LiveId" clId="{E834B139-0D38-4315-8742-54DB5D1783D4}" dt="2025-06-04T14:14:54.526" v="1236" actId="14100"/>
          <ac:picMkLst>
            <pc:docMk/>
            <pc:sldMk cId="1543302865" sldId="306"/>
            <ac:picMk id="4" creationId="{88D917E5-B3D5-99EE-B4FE-8F6B2EB7E378}"/>
          </ac:picMkLst>
        </pc:picChg>
        <pc:picChg chg="del">
          <ac:chgData name="Nguyễn Duy Ngọc" userId="b62dc53bd2404d9b" providerId="LiveId" clId="{E834B139-0D38-4315-8742-54DB5D1783D4}" dt="2025-06-04T14:14:48.511" v="1234" actId="478"/>
          <ac:picMkLst>
            <pc:docMk/>
            <pc:sldMk cId="1543302865" sldId="306"/>
            <ac:picMk id="8" creationId="{FBB64FDD-0067-0C35-19E5-6684340FD4BC}"/>
          </ac:picMkLst>
        </pc:picChg>
      </pc:sldChg>
      <pc:sldChg chg="addSp delSp modSp add mod">
        <pc:chgData name="Nguyễn Duy Ngọc" userId="b62dc53bd2404d9b" providerId="LiveId" clId="{E834B139-0D38-4315-8742-54DB5D1783D4}" dt="2025-06-04T18:02:18.771" v="5352" actId="20577"/>
        <pc:sldMkLst>
          <pc:docMk/>
          <pc:sldMk cId="514683940" sldId="307"/>
        </pc:sldMkLst>
        <pc:spChg chg="del">
          <ac:chgData name="Nguyễn Duy Ngọc" userId="b62dc53bd2404d9b" providerId="LiveId" clId="{E834B139-0D38-4315-8742-54DB5D1783D4}" dt="2025-06-04T15:39:01.749" v="2674" actId="478"/>
          <ac:spMkLst>
            <pc:docMk/>
            <pc:sldMk cId="514683940" sldId="307"/>
            <ac:spMk id="7" creationId="{D11CE68F-FEAF-D5F2-80BD-879AD339F015}"/>
          </ac:spMkLst>
        </pc:spChg>
        <pc:spChg chg="mod">
          <ac:chgData name="Nguyễn Duy Ngọc" userId="b62dc53bd2404d9b" providerId="LiveId" clId="{E834B139-0D38-4315-8742-54DB5D1783D4}" dt="2025-06-04T18:02:18.771" v="5352" actId="20577"/>
          <ac:spMkLst>
            <pc:docMk/>
            <pc:sldMk cId="514683940" sldId="307"/>
            <ac:spMk id="9" creationId="{CAA87CD3-3752-497B-A170-5BCC740D7289}"/>
          </ac:spMkLst>
        </pc:spChg>
        <pc:spChg chg="add del mod">
          <ac:chgData name="Nguyễn Duy Ngọc" userId="b62dc53bd2404d9b" providerId="LiveId" clId="{E834B139-0D38-4315-8742-54DB5D1783D4}" dt="2025-06-04T15:40:51.336" v="2736" actId="478"/>
          <ac:spMkLst>
            <pc:docMk/>
            <pc:sldMk cId="514683940" sldId="307"/>
            <ac:spMk id="10" creationId="{6FFBDA43-98E2-8240-EDE6-98205F5B4CE0}"/>
          </ac:spMkLst>
        </pc:spChg>
        <pc:spChg chg="add mod">
          <ac:chgData name="Nguyễn Duy Ngọc" userId="b62dc53bd2404d9b" providerId="LiveId" clId="{E834B139-0D38-4315-8742-54DB5D1783D4}" dt="2025-06-04T15:45:08.405" v="2776"/>
          <ac:spMkLst>
            <pc:docMk/>
            <pc:sldMk cId="514683940" sldId="307"/>
            <ac:spMk id="14" creationId="{3205359D-CCF0-55EE-3782-6C7DDF5F20C1}"/>
          </ac:spMkLst>
        </pc:spChg>
        <pc:spChg chg="add mod">
          <ac:chgData name="Nguyễn Duy Ngọc" userId="b62dc53bd2404d9b" providerId="LiveId" clId="{E834B139-0D38-4315-8742-54DB5D1783D4}" dt="2025-06-04T15:45:08.405" v="2776"/>
          <ac:spMkLst>
            <pc:docMk/>
            <pc:sldMk cId="514683940" sldId="307"/>
            <ac:spMk id="15" creationId="{BA3A9788-5ED7-7C64-E0EF-DAAF65A6CBC0}"/>
          </ac:spMkLst>
        </pc:spChg>
        <pc:picChg chg="del">
          <ac:chgData name="Nguyễn Duy Ngọc" userId="b62dc53bd2404d9b" providerId="LiveId" clId="{E834B139-0D38-4315-8742-54DB5D1783D4}" dt="2025-06-04T14:13:25.306" v="1219" actId="478"/>
          <ac:picMkLst>
            <pc:docMk/>
            <pc:sldMk cId="514683940" sldId="307"/>
            <ac:picMk id="4" creationId="{3812CBAE-E059-5BAE-8F25-2E7741F94061}"/>
          </ac:picMkLst>
        </pc:picChg>
        <pc:picChg chg="add mod modCrop">
          <ac:chgData name="Nguyễn Duy Ngọc" userId="b62dc53bd2404d9b" providerId="LiveId" clId="{E834B139-0D38-4315-8742-54DB5D1783D4}" dt="2025-06-04T14:13:31.601" v="1221" actId="14100"/>
          <ac:picMkLst>
            <pc:docMk/>
            <pc:sldMk cId="514683940" sldId="307"/>
            <ac:picMk id="8" creationId="{68A938AE-7783-58BC-FF38-6FFD6F5B9C4B}"/>
          </ac:picMkLst>
        </pc:picChg>
      </pc:sldChg>
      <pc:sldChg chg="addSp delSp modSp add mod">
        <pc:chgData name="Nguyễn Duy Ngọc" userId="b62dc53bd2404d9b" providerId="LiveId" clId="{E834B139-0D38-4315-8742-54DB5D1783D4}" dt="2025-06-04T15:45:32.674" v="2802"/>
        <pc:sldMkLst>
          <pc:docMk/>
          <pc:sldMk cId="2827258063" sldId="308"/>
        </pc:sldMkLst>
        <pc:spChg chg="mod">
          <ac:chgData name="Nguyễn Duy Ngọc" userId="b62dc53bd2404d9b" providerId="LiveId" clId="{E834B139-0D38-4315-8742-54DB5D1783D4}" dt="2025-06-04T14:28:58.085" v="1904" actId="20577"/>
          <ac:spMkLst>
            <pc:docMk/>
            <pc:sldMk cId="2827258063" sldId="308"/>
            <ac:spMk id="3" creationId="{B141B794-506A-7BB7-75C6-948DE1C77650}"/>
          </ac:spMkLst>
        </pc:spChg>
        <pc:spChg chg="del mod">
          <ac:chgData name="Nguyễn Duy Ngọc" userId="b62dc53bd2404d9b" providerId="LiveId" clId="{E834B139-0D38-4315-8742-54DB5D1783D4}" dt="2025-06-04T15:40:00.180" v="2706" actId="478"/>
          <ac:spMkLst>
            <pc:docMk/>
            <pc:sldMk cId="2827258063" sldId="308"/>
            <ac:spMk id="6" creationId="{F6631DF2-40EB-A126-8A47-93C77BF06E27}"/>
          </ac:spMkLst>
        </pc:spChg>
        <pc:spChg chg="add mod">
          <ac:chgData name="Nguyễn Duy Ngọc" userId="b62dc53bd2404d9b" providerId="LiveId" clId="{E834B139-0D38-4315-8742-54DB5D1783D4}" dt="2025-06-04T15:45:32.674" v="2802"/>
          <ac:spMkLst>
            <pc:docMk/>
            <pc:sldMk cId="2827258063" sldId="308"/>
            <ac:spMk id="10" creationId="{AF3F6209-D3C0-BA2A-9DD6-F13F435B4BD6}"/>
          </ac:spMkLst>
        </pc:spChg>
        <pc:spChg chg="add mod">
          <ac:chgData name="Nguyễn Duy Ngọc" userId="b62dc53bd2404d9b" providerId="LiveId" clId="{E834B139-0D38-4315-8742-54DB5D1783D4}" dt="2025-06-04T15:45:32.674" v="2802"/>
          <ac:spMkLst>
            <pc:docMk/>
            <pc:sldMk cId="2827258063" sldId="308"/>
            <ac:spMk id="12" creationId="{31B794CD-239C-FD67-4BEF-71EC4DD45CE6}"/>
          </ac:spMkLst>
        </pc:spChg>
      </pc:sldChg>
      <pc:sldChg chg="add del">
        <pc:chgData name="Nguyễn Duy Ngọc" userId="b62dc53bd2404d9b" providerId="LiveId" clId="{E834B139-0D38-4315-8742-54DB5D1783D4}" dt="2025-06-04T14:24:10.859" v="1761" actId="47"/>
        <pc:sldMkLst>
          <pc:docMk/>
          <pc:sldMk cId="3003794129" sldId="308"/>
        </pc:sldMkLst>
      </pc:sldChg>
      <pc:sldChg chg="addSp delSp modSp add mod">
        <pc:chgData name="Nguyễn Duy Ngọc" userId="b62dc53bd2404d9b" providerId="LiveId" clId="{E834B139-0D38-4315-8742-54DB5D1783D4}" dt="2025-06-04T15:45:34.424" v="2803"/>
        <pc:sldMkLst>
          <pc:docMk/>
          <pc:sldMk cId="1990155416" sldId="309"/>
        </pc:sldMkLst>
        <pc:spChg chg="mod">
          <ac:chgData name="Nguyễn Duy Ngọc" userId="b62dc53bd2404d9b" providerId="LiveId" clId="{E834B139-0D38-4315-8742-54DB5D1783D4}" dt="2025-06-04T14:34:32.911" v="2123" actId="20577"/>
          <ac:spMkLst>
            <pc:docMk/>
            <pc:sldMk cId="1990155416" sldId="309"/>
            <ac:spMk id="3" creationId="{825461E8-41D8-6691-8A78-B02A44CE43A7}"/>
          </ac:spMkLst>
        </pc:spChg>
        <pc:spChg chg="del">
          <ac:chgData name="Nguyễn Duy Ngọc" userId="b62dc53bd2404d9b" providerId="LiveId" clId="{E834B139-0D38-4315-8742-54DB5D1783D4}" dt="2025-06-04T15:40:02.441" v="2707" actId="478"/>
          <ac:spMkLst>
            <pc:docMk/>
            <pc:sldMk cId="1990155416" sldId="309"/>
            <ac:spMk id="6" creationId="{FAA413DD-BBD3-E336-91D2-D92A0CEA210B}"/>
          </ac:spMkLst>
        </pc:spChg>
        <pc:spChg chg="add mod">
          <ac:chgData name="Nguyễn Duy Ngọc" userId="b62dc53bd2404d9b" providerId="LiveId" clId="{E834B139-0D38-4315-8742-54DB5D1783D4}" dt="2025-06-04T15:45:34.424" v="2803"/>
          <ac:spMkLst>
            <pc:docMk/>
            <pc:sldMk cId="1990155416" sldId="309"/>
            <ac:spMk id="10" creationId="{58E3107B-DD1D-25AE-D5EB-81DFF019120D}"/>
          </ac:spMkLst>
        </pc:spChg>
        <pc:spChg chg="add mod">
          <ac:chgData name="Nguyễn Duy Ngọc" userId="b62dc53bd2404d9b" providerId="LiveId" clId="{E834B139-0D38-4315-8742-54DB5D1783D4}" dt="2025-06-04T15:45:34.424" v="2803"/>
          <ac:spMkLst>
            <pc:docMk/>
            <pc:sldMk cId="1990155416" sldId="309"/>
            <ac:spMk id="12" creationId="{D390A833-4123-CC13-89FA-06DF6CADF21C}"/>
          </ac:spMkLst>
        </pc:spChg>
      </pc:sldChg>
      <pc:sldChg chg="addSp delSp modSp add mod">
        <pc:chgData name="Nguyễn Duy Ngọc" userId="b62dc53bd2404d9b" providerId="LiveId" clId="{E834B139-0D38-4315-8742-54DB5D1783D4}" dt="2025-06-04T15:45:35.006" v="2804"/>
        <pc:sldMkLst>
          <pc:docMk/>
          <pc:sldMk cId="1555449691" sldId="310"/>
        </pc:sldMkLst>
        <pc:spChg chg="mod">
          <ac:chgData name="Nguyễn Duy Ngọc" userId="b62dc53bd2404d9b" providerId="LiveId" clId="{E834B139-0D38-4315-8742-54DB5D1783D4}" dt="2025-06-04T15:29:25.871" v="2383" actId="21"/>
          <ac:spMkLst>
            <pc:docMk/>
            <pc:sldMk cId="1555449691" sldId="310"/>
            <ac:spMk id="3" creationId="{058E6488-DA35-2EBD-58D2-72CEB58E8107}"/>
          </ac:spMkLst>
        </pc:spChg>
        <pc:spChg chg="del">
          <ac:chgData name="Nguyễn Duy Ngọc" userId="b62dc53bd2404d9b" providerId="LiveId" clId="{E834B139-0D38-4315-8742-54DB5D1783D4}" dt="2025-06-04T15:40:03.703" v="2708" actId="478"/>
          <ac:spMkLst>
            <pc:docMk/>
            <pc:sldMk cId="1555449691" sldId="310"/>
            <ac:spMk id="6" creationId="{0C49A0C6-FFD9-4169-C78B-B3532F41BE63}"/>
          </ac:spMkLst>
        </pc:spChg>
        <pc:spChg chg="add mod">
          <ac:chgData name="Nguyễn Duy Ngọc" userId="b62dc53bd2404d9b" providerId="LiveId" clId="{E834B139-0D38-4315-8742-54DB5D1783D4}" dt="2025-06-04T15:45:35.006" v="2804"/>
          <ac:spMkLst>
            <pc:docMk/>
            <pc:sldMk cId="1555449691" sldId="310"/>
            <ac:spMk id="10" creationId="{9AB90072-111B-458B-76EA-DE034C90411E}"/>
          </ac:spMkLst>
        </pc:spChg>
        <pc:spChg chg="add mod">
          <ac:chgData name="Nguyễn Duy Ngọc" userId="b62dc53bd2404d9b" providerId="LiveId" clId="{E834B139-0D38-4315-8742-54DB5D1783D4}" dt="2025-06-04T15:45:35.006" v="2804"/>
          <ac:spMkLst>
            <pc:docMk/>
            <pc:sldMk cId="1555449691" sldId="310"/>
            <ac:spMk id="12" creationId="{8F2423F2-3849-2C9A-8909-4EAAD5D749BF}"/>
          </ac:spMkLst>
        </pc:spChg>
      </pc:sldChg>
      <pc:sldChg chg="addSp delSp modSp add mod">
        <pc:chgData name="Nguyễn Duy Ngọc" userId="b62dc53bd2404d9b" providerId="LiveId" clId="{E834B139-0D38-4315-8742-54DB5D1783D4}" dt="2025-06-04T15:45:37.602" v="2806"/>
        <pc:sldMkLst>
          <pc:docMk/>
          <pc:sldMk cId="907715375" sldId="311"/>
        </pc:sldMkLst>
        <pc:spChg chg="mod">
          <ac:chgData name="Nguyễn Duy Ngọc" userId="b62dc53bd2404d9b" providerId="LiveId" clId="{E834B139-0D38-4315-8742-54DB5D1783D4}" dt="2025-06-04T14:37:01.439" v="2213" actId="114"/>
          <ac:spMkLst>
            <pc:docMk/>
            <pc:sldMk cId="907715375" sldId="311"/>
            <ac:spMk id="3" creationId="{EFCC349B-9EEB-54CF-BC39-F93BF71CF6C4}"/>
          </ac:spMkLst>
        </pc:spChg>
        <pc:spChg chg="del">
          <ac:chgData name="Nguyễn Duy Ngọc" userId="b62dc53bd2404d9b" providerId="LiveId" clId="{E834B139-0D38-4315-8742-54DB5D1783D4}" dt="2025-06-04T15:40:06.051" v="2710" actId="478"/>
          <ac:spMkLst>
            <pc:docMk/>
            <pc:sldMk cId="907715375" sldId="311"/>
            <ac:spMk id="6" creationId="{F796B73E-201E-774A-0722-A4C598A80F80}"/>
          </ac:spMkLst>
        </pc:spChg>
        <pc:spChg chg="add mod">
          <ac:chgData name="Nguyễn Duy Ngọc" userId="b62dc53bd2404d9b" providerId="LiveId" clId="{E834B139-0D38-4315-8742-54DB5D1783D4}" dt="2025-06-04T15:45:37.602" v="2806"/>
          <ac:spMkLst>
            <pc:docMk/>
            <pc:sldMk cId="907715375" sldId="311"/>
            <ac:spMk id="10" creationId="{8DB5A78E-08D8-0C1A-7F69-8D5A6B449306}"/>
          </ac:spMkLst>
        </pc:spChg>
        <pc:spChg chg="add mod">
          <ac:chgData name="Nguyễn Duy Ngọc" userId="b62dc53bd2404d9b" providerId="LiveId" clId="{E834B139-0D38-4315-8742-54DB5D1783D4}" dt="2025-06-04T15:45:37.602" v="2806"/>
          <ac:spMkLst>
            <pc:docMk/>
            <pc:sldMk cId="907715375" sldId="311"/>
            <ac:spMk id="12" creationId="{D4A3FA07-B09E-73E3-75E7-7F5E38054D08}"/>
          </ac:spMkLst>
        </pc:spChg>
      </pc:sldChg>
      <pc:sldChg chg="addSp delSp modSp add mod">
        <pc:chgData name="Nguyễn Duy Ngọc" userId="b62dc53bd2404d9b" providerId="LiveId" clId="{E834B139-0D38-4315-8742-54DB5D1783D4}" dt="2025-06-04T15:50:35.876" v="2849" actId="114"/>
        <pc:sldMkLst>
          <pc:docMk/>
          <pc:sldMk cId="1425923523" sldId="312"/>
        </pc:sldMkLst>
        <pc:spChg chg="mod">
          <ac:chgData name="Nguyễn Duy Ngọc" userId="b62dc53bd2404d9b" providerId="LiveId" clId="{E834B139-0D38-4315-8742-54DB5D1783D4}" dt="2025-06-04T15:50:35.876" v="2849" actId="114"/>
          <ac:spMkLst>
            <pc:docMk/>
            <pc:sldMk cId="1425923523" sldId="312"/>
            <ac:spMk id="3" creationId="{B1B4D9BC-E706-7F39-6340-9A4A696B0476}"/>
          </ac:spMkLst>
        </pc:spChg>
        <pc:spChg chg="del">
          <ac:chgData name="Nguyễn Duy Ngọc" userId="b62dc53bd2404d9b" providerId="LiveId" clId="{E834B139-0D38-4315-8742-54DB5D1783D4}" dt="2025-06-04T15:40:07.306" v="2711" actId="478"/>
          <ac:spMkLst>
            <pc:docMk/>
            <pc:sldMk cId="1425923523" sldId="312"/>
            <ac:spMk id="6" creationId="{BB53A82C-51EB-58E1-3933-74C9ACAA9B2F}"/>
          </ac:spMkLst>
        </pc:spChg>
        <pc:spChg chg="add mod">
          <ac:chgData name="Nguyễn Duy Ngọc" userId="b62dc53bd2404d9b" providerId="LiveId" clId="{E834B139-0D38-4315-8742-54DB5D1783D4}" dt="2025-06-04T15:45:38.769" v="2807"/>
          <ac:spMkLst>
            <pc:docMk/>
            <pc:sldMk cId="1425923523" sldId="312"/>
            <ac:spMk id="10" creationId="{4953C9EA-407E-3033-8543-BA1E3936FB10}"/>
          </ac:spMkLst>
        </pc:spChg>
        <pc:spChg chg="add mod">
          <ac:chgData name="Nguyễn Duy Ngọc" userId="b62dc53bd2404d9b" providerId="LiveId" clId="{E834B139-0D38-4315-8742-54DB5D1783D4}" dt="2025-06-04T15:45:38.769" v="2807"/>
          <ac:spMkLst>
            <pc:docMk/>
            <pc:sldMk cId="1425923523" sldId="312"/>
            <ac:spMk id="12" creationId="{E3CF7CAE-5590-8FD3-2E2D-E01B773C0859}"/>
          </ac:spMkLst>
        </pc:spChg>
      </pc:sldChg>
      <pc:sldChg chg="addSp delSp modSp add mod ord">
        <pc:chgData name="Nguyễn Duy Ngọc" userId="b62dc53bd2404d9b" providerId="LiveId" clId="{E834B139-0D38-4315-8742-54DB5D1783D4}" dt="2025-06-04T15:45:29.546" v="2799"/>
        <pc:sldMkLst>
          <pc:docMk/>
          <pc:sldMk cId="905371376" sldId="313"/>
        </pc:sldMkLst>
        <pc:spChg chg="mod">
          <ac:chgData name="Nguyễn Duy Ngọc" userId="b62dc53bd2404d9b" providerId="LiveId" clId="{E834B139-0D38-4315-8742-54DB5D1783D4}" dt="2025-06-04T15:33:21.824" v="2533" actId="114"/>
          <ac:spMkLst>
            <pc:docMk/>
            <pc:sldMk cId="905371376" sldId="313"/>
            <ac:spMk id="3" creationId="{EBB81B7E-A711-18FB-D321-40DCCDB1F078}"/>
          </ac:spMkLst>
        </pc:spChg>
        <pc:spChg chg="del">
          <ac:chgData name="Nguyễn Duy Ngọc" userId="b62dc53bd2404d9b" providerId="LiveId" clId="{E834B139-0D38-4315-8742-54DB5D1783D4}" dt="2025-06-04T15:39:55.735" v="2702" actId="478"/>
          <ac:spMkLst>
            <pc:docMk/>
            <pc:sldMk cId="905371376" sldId="313"/>
            <ac:spMk id="6" creationId="{04ED8435-9463-CBE4-F829-132053F66CFB}"/>
          </ac:spMkLst>
        </pc:spChg>
        <pc:spChg chg="add mod">
          <ac:chgData name="Nguyễn Duy Ngọc" userId="b62dc53bd2404d9b" providerId="LiveId" clId="{E834B139-0D38-4315-8742-54DB5D1783D4}" dt="2025-06-04T15:45:29.546" v="2799"/>
          <ac:spMkLst>
            <pc:docMk/>
            <pc:sldMk cId="905371376" sldId="313"/>
            <ac:spMk id="11" creationId="{DEBFBAAD-6024-DBCD-FB62-50B640BCCE21}"/>
          </ac:spMkLst>
        </pc:spChg>
        <pc:spChg chg="add mod">
          <ac:chgData name="Nguyễn Duy Ngọc" userId="b62dc53bd2404d9b" providerId="LiveId" clId="{E834B139-0D38-4315-8742-54DB5D1783D4}" dt="2025-06-04T15:45:29.546" v="2799"/>
          <ac:spMkLst>
            <pc:docMk/>
            <pc:sldMk cId="905371376" sldId="313"/>
            <ac:spMk id="12" creationId="{19679742-4EF9-D50C-204D-BA221F16A494}"/>
          </ac:spMkLst>
        </pc:spChg>
      </pc:sldChg>
      <pc:sldChg chg="addSp delSp modSp add mod">
        <pc:chgData name="Nguyễn Duy Ngọc" userId="b62dc53bd2404d9b" providerId="LiveId" clId="{E834B139-0D38-4315-8742-54DB5D1783D4}" dt="2025-06-04T15:52:40.285" v="2900" actId="14100"/>
        <pc:sldMkLst>
          <pc:docMk/>
          <pc:sldMk cId="4210190616" sldId="314"/>
        </pc:sldMkLst>
        <pc:spChg chg="mod">
          <ac:chgData name="Nguyễn Duy Ngọc" userId="b62dc53bd2404d9b" providerId="LiveId" clId="{E834B139-0D38-4315-8742-54DB5D1783D4}" dt="2025-06-04T15:52:40.285" v="2900" actId="14100"/>
          <ac:spMkLst>
            <pc:docMk/>
            <pc:sldMk cId="4210190616" sldId="314"/>
            <ac:spMk id="3" creationId="{549F86A0-1EA8-4082-97A4-68013B1EDB61}"/>
          </ac:spMkLst>
        </pc:spChg>
        <pc:picChg chg="add mod">
          <ac:chgData name="Nguyễn Duy Ngọc" userId="b62dc53bd2404d9b" providerId="LiveId" clId="{E834B139-0D38-4315-8742-54DB5D1783D4}" dt="2025-06-04T15:52:36.282" v="2899"/>
          <ac:picMkLst>
            <pc:docMk/>
            <pc:sldMk cId="4210190616" sldId="314"/>
            <ac:picMk id="6" creationId="{CB780F1B-A871-69DB-1495-FB4013302F59}"/>
          </ac:picMkLst>
        </pc:picChg>
        <pc:picChg chg="del">
          <ac:chgData name="Nguyễn Duy Ngọc" userId="b62dc53bd2404d9b" providerId="LiveId" clId="{E834B139-0D38-4315-8742-54DB5D1783D4}" dt="2025-06-04T15:52:12.995" v="2897" actId="478"/>
          <ac:picMkLst>
            <pc:docMk/>
            <pc:sldMk cId="4210190616" sldId="314"/>
            <ac:picMk id="11" creationId="{F640F52A-1B19-7B0F-1291-F8FAB7873E8F}"/>
          </ac:picMkLst>
        </pc:picChg>
      </pc:sldChg>
      <pc:sldChg chg="modSp add mod ord">
        <pc:chgData name="Nguyễn Duy Ngọc" userId="b62dc53bd2404d9b" providerId="LiveId" clId="{E834B139-0D38-4315-8742-54DB5D1783D4}" dt="2025-06-04T15:49:06.410" v="2828" actId="113"/>
        <pc:sldMkLst>
          <pc:docMk/>
          <pc:sldMk cId="2430822276" sldId="315"/>
        </pc:sldMkLst>
        <pc:spChg chg="mod">
          <ac:chgData name="Nguyễn Duy Ngọc" userId="b62dc53bd2404d9b" providerId="LiveId" clId="{E834B139-0D38-4315-8742-54DB5D1783D4}" dt="2025-06-04T15:49:06.410" v="2828" actId="113"/>
          <ac:spMkLst>
            <pc:docMk/>
            <pc:sldMk cId="2430822276" sldId="315"/>
            <ac:spMk id="3" creationId="{BF4167DC-CE89-D019-0382-06ADF0FF5EBC}"/>
          </ac:spMkLst>
        </pc:spChg>
      </pc:sldChg>
      <pc:sldChg chg="addSp delSp modSp add mod">
        <pc:chgData name="Nguyễn Duy Ngọc" userId="b62dc53bd2404d9b" providerId="LiveId" clId="{E834B139-0D38-4315-8742-54DB5D1783D4}" dt="2025-06-04T15:53:03.591" v="2902" actId="14100"/>
        <pc:sldMkLst>
          <pc:docMk/>
          <pc:sldMk cId="2005794556" sldId="316"/>
        </pc:sldMkLst>
        <pc:spChg chg="mod">
          <ac:chgData name="Nguyễn Duy Ngọc" userId="b62dc53bd2404d9b" providerId="LiveId" clId="{E834B139-0D38-4315-8742-54DB5D1783D4}" dt="2025-06-04T15:53:03.591" v="2902" actId="14100"/>
          <ac:spMkLst>
            <pc:docMk/>
            <pc:sldMk cId="2005794556" sldId="316"/>
            <ac:spMk id="3" creationId="{4D54938C-472D-21F7-0DB9-C5507E46F9C7}"/>
          </ac:spMkLst>
        </pc:spChg>
        <pc:picChg chg="add mod">
          <ac:chgData name="Nguyễn Duy Ngọc" userId="b62dc53bd2404d9b" providerId="LiveId" clId="{E834B139-0D38-4315-8742-54DB5D1783D4}" dt="2025-06-04T15:52:59.589" v="2901"/>
          <ac:picMkLst>
            <pc:docMk/>
            <pc:sldMk cId="2005794556" sldId="316"/>
            <ac:picMk id="6" creationId="{82B84728-0F31-101C-0FCB-F5D38F49DDC5}"/>
          </ac:picMkLst>
        </pc:picChg>
        <pc:picChg chg="add mod">
          <ac:chgData name="Nguyễn Duy Ngọc" userId="b62dc53bd2404d9b" providerId="LiveId" clId="{E834B139-0D38-4315-8742-54DB5D1783D4}" dt="2025-06-04T15:52:59.589" v="2901"/>
          <ac:picMkLst>
            <pc:docMk/>
            <pc:sldMk cId="2005794556" sldId="316"/>
            <ac:picMk id="7" creationId="{99EF5177-8777-644B-E2A1-8F1676DAF5B0}"/>
          </ac:picMkLst>
        </pc:picChg>
        <pc:picChg chg="del">
          <ac:chgData name="Nguyễn Duy Ngọc" userId="b62dc53bd2404d9b" providerId="LiveId" clId="{E834B139-0D38-4315-8742-54DB5D1783D4}" dt="2025-06-04T15:52:14.197" v="2898" actId="478"/>
          <ac:picMkLst>
            <pc:docMk/>
            <pc:sldMk cId="2005794556" sldId="316"/>
            <ac:picMk id="11" creationId="{F056F048-AC65-9CE8-CFFF-E86168AD779A}"/>
          </ac:picMkLst>
        </pc:picChg>
      </pc:sldChg>
      <pc:sldChg chg="delSp modSp add mod">
        <pc:chgData name="Nguyễn Duy Ngọc" userId="b62dc53bd2404d9b" providerId="LiveId" clId="{E834B139-0D38-4315-8742-54DB5D1783D4}" dt="2025-06-04T16:12:41.645" v="3284" actId="14100"/>
        <pc:sldMkLst>
          <pc:docMk/>
          <pc:sldMk cId="2075543791" sldId="317"/>
        </pc:sldMkLst>
        <pc:spChg chg="mod">
          <ac:chgData name="Nguyễn Duy Ngọc" userId="b62dc53bd2404d9b" providerId="LiveId" clId="{E834B139-0D38-4315-8742-54DB5D1783D4}" dt="2025-06-04T16:12:41.645" v="3284" actId="14100"/>
          <ac:spMkLst>
            <pc:docMk/>
            <pc:sldMk cId="2075543791" sldId="317"/>
            <ac:spMk id="3" creationId="{7C343861-31B8-64CE-5D39-DC563016B890}"/>
          </ac:spMkLst>
        </pc:spChg>
        <pc:picChg chg="del">
          <ac:chgData name="Nguyễn Duy Ngọc" userId="b62dc53bd2404d9b" providerId="LiveId" clId="{E834B139-0D38-4315-8742-54DB5D1783D4}" dt="2025-06-04T15:58:01.835" v="3004" actId="478"/>
          <ac:picMkLst>
            <pc:docMk/>
            <pc:sldMk cId="2075543791" sldId="317"/>
            <ac:picMk id="6" creationId="{9B3D7F93-C0B7-E6E5-850C-A26918AE5539}"/>
          </ac:picMkLst>
        </pc:picChg>
        <pc:picChg chg="del">
          <ac:chgData name="Nguyễn Duy Ngọc" userId="b62dc53bd2404d9b" providerId="LiveId" clId="{E834B139-0D38-4315-8742-54DB5D1783D4}" dt="2025-06-04T15:58:01.160" v="3003" actId="478"/>
          <ac:picMkLst>
            <pc:docMk/>
            <pc:sldMk cId="2075543791" sldId="317"/>
            <ac:picMk id="7" creationId="{9776D575-AE7C-966A-1188-5FE7CA33699C}"/>
          </ac:picMkLst>
        </pc:picChg>
      </pc:sldChg>
      <pc:sldChg chg="delSp modSp add del mod">
        <pc:chgData name="Nguyễn Duy Ngọc" userId="b62dc53bd2404d9b" providerId="LiveId" clId="{E834B139-0D38-4315-8742-54DB5D1783D4}" dt="2025-06-04T16:08:55.821" v="3192" actId="47"/>
        <pc:sldMkLst>
          <pc:docMk/>
          <pc:sldMk cId="3563660832" sldId="318"/>
        </pc:sldMkLst>
        <pc:spChg chg="mod">
          <ac:chgData name="Nguyễn Duy Ngọc" userId="b62dc53bd2404d9b" providerId="LiveId" clId="{E834B139-0D38-4315-8742-54DB5D1783D4}" dt="2025-06-04T15:58:20.863" v="3017" actId="20577"/>
          <ac:spMkLst>
            <pc:docMk/>
            <pc:sldMk cId="3563660832" sldId="318"/>
            <ac:spMk id="3" creationId="{687127B7-07D3-83CA-C213-B82EDCC5835D}"/>
          </ac:spMkLst>
        </pc:spChg>
        <pc:picChg chg="del">
          <ac:chgData name="Nguyễn Duy Ngọc" userId="b62dc53bd2404d9b" providerId="LiveId" clId="{E834B139-0D38-4315-8742-54DB5D1783D4}" dt="2025-06-04T15:58:06.834" v="3005" actId="478"/>
          <ac:picMkLst>
            <pc:docMk/>
            <pc:sldMk cId="3563660832" sldId="318"/>
            <ac:picMk id="6" creationId="{DEAB3588-094F-FE7E-9E1A-AE73B76CB129}"/>
          </ac:picMkLst>
        </pc:picChg>
        <pc:picChg chg="del">
          <ac:chgData name="Nguyễn Duy Ngọc" userId="b62dc53bd2404d9b" providerId="LiveId" clId="{E834B139-0D38-4315-8742-54DB5D1783D4}" dt="2025-06-04T15:58:07.454" v="3006" actId="478"/>
          <ac:picMkLst>
            <pc:docMk/>
            <pc:sldMk cId="3563660832" sldId="318"/>
            <ac:picMk id="7" creationId="{11EAE2DC-4BB4-F886-4DDC-99ED6BDD42A7}"/>
          </ac:picMkLst>
        </pc:picChg>
      </pc:sldChg>
      <pc:sldChg chg="modSp add mod">
        <pc:chgData name="Nguyễn Duy Ngọc" userId="b62dc53bd2404d9b" providerId="LiveId" clId="{E834B139-0D38-4315-8742-54DB5D1783D4}" dt="2025-06-04T16:12:45.273" v="3285" actId="14100"/>
        <pc:sldMkLst>
          <pc:docMk/>
          <pc:sldMk cId="119877426" sldId="319"/>
        </pc:sldMkLst>
        <pc:spChg chg="mod">
          <ac:chgData name="Nguyễn Duy Ngọc" userId="b62dc53bd2404d9b" providerId="LiveId" clId="{E834B139-0D38-4315-8742-54DB5D1783D4}" dt="2025-06-04T16:12:45.273" v="3285" actId="14100"/>
          <ac:spMkLst>
            <pc:docMk/>
            <pc:sldMk cId="119877426" sldId="319"/>
            <ac:spMk id="3" creationId="{369CBD6F-851A-CFBC-C5EA-8FDB3AB5A2EE}"/>
          </ac:spMkLst>
        </pc:spChg>
      </pc:sldChg>
      <pc:sldChg chg="modSp add mod">
        <pc:chgData name="Nguyễn Duy Ngọc" userId="b62dc53bd2404d9b" providerId="LiveId" clId="{E834B139-0D38-4315-8742-54DB5D1783D4}" dt="2025-06-04T16:12:50.768" v="3286" actId="14100"/>
        <pc:sldMkLst>
          <pc:docMk/>
          <pc:sldMk cId="1628697689" sldId="320"/>
        </pc:sldMkLst>
        <pc:spChg chg="mod">
          <ac:chgData name="Nguyễn Duy Ngọc" userId="b62dc53bd2404d9b" providerId="LiveId" clId="{E834B139-0D38-4315-8742-54DB5D1783D4}" dt="2025-06-04T16:12:50.768" v="3286" actId="14100"/>
          <ac:spMkLst>
            <pc:docMk/>
            <pc:sldMk cId="1628697689" sldId="320"/>
            <ac:spMk id="3" creationId="{8DB13ADD-8CE7-D58B-1E96-D052A8661112}"/>
          </ac:spMkLst>
        </pc:spChg>
      </pc:sldChg>
      <pc:sldChg chg="addSp delSp modSp add mod">
        <pc:chgData name="Nguyễn Duy Ngọc" userId="b62dc53bd2404d9b" providerId="LiveId" clId="{E834B139-0D38-4315-8742-54DB5D1783D4}" dt="2025-06-04T17:05:50.706" v="4151" actId="1076"/>
        <pc:sldMkLst>
          <pc:docMk/>
          <pc:sldMk cId="2691966358" sldId="321"/>
        </pc:sldMkLst>
        <pc:spChg chg="add mod">
          <ac:chgData name="Nguyễn Duy Ngọc" userId="b62dc53bd2404d9b" providerId="LiveId" clId="{E834B139-0D38-4315-8742-54DB5D1783D4}" dt="2025-06-04T16:47:32.451" v="3980" actId="20577"/>
          <ac:spMkLst>
            <pc:docMk/>
            <pc:sldMk cId="2691966358" sldId="321"/>
            <ac:spMk id="3" creationId="{503658ED-57CA-FD9A-5CA3-74BECD12170E}"/>
          </ac:spMkLst>
        </pc:spChg>
        <pc:spChg chg="add del mod">
          <ac:chgData name="Nguyễn Duy Ngọc" userId="b62dc53bd2404d9b" providerId="LiveId" clId="{E834B139-0D38-4315-8742-54DB5D1783D4}" dt="2025-06-04T16:55:34.160" v="4047" actId="478"/>
          <ac:spMkLst>
            <pc:docMk/>
            <pc:sldMk cId="2691966358" sldId="321"/>
            <ac:spMk id="6" creationId="{529FF5AE-9844-3D97-3F47-95D579DFDD6E}"/>
          </ac:spMkLst>
        </pc:spChg>
        <pc:spChg chg="add del mod">
          <ac:chgData name="Nguyễn Duy Ngọc" userId="b62dc53bd2404d9b" providerId="LiveId" clId="{E834B139-0D38-4315-8742-54DB5D1783D4}" dt="2025-06-04T16:57:48.773" v="4079" actId="478"/>
          <ac:spMkLst>
            <pc:docMk/>
            <pc:sldMk cId="2691966358" sldId="321"/>
            <ac:spMk id="7" creationId="{3B1FD7DB-6D03-34DD-C9AC-D419A924D356}"/>
          </ac:spMkLst>
        </pc:spChg>
        <pc:spChg chg="add del mod">
          <ac:chgData name="Nguyễn Duy Ngọc" userId="b62dc53bd2404d9b" providerId="LiveId" clId="{E834B139-0D38-4315-8742-54DB5D1783D4}" dt="2025-06-04T16:55:35.388" v="4048" actId="478"/>
          <ac:spMkLst>
            <pc:docMk/>
            <pc:sldMk cId="2691966358" sldId="321"/>
            <ac:spMk id="8" creationId="{3F8B8D41-221D-53DB-1701-5AC2BFC1F80A}"/>
          </ac:spMkLst>
        </pc:spChg>
        <pc:spChg chg="add del mod">
          <ac:chgData name="Nguyễn Duy Ngọc" userId="b62dc53bd2404d9b" providerId="LiveId" clId="{E834B139-0D38-4315-8742-54DB5D1783D4}" dt="2025-06-04T16:55:36.903" v="4050" actId="478"/>
          <ac:spMkLst>
            <pc:docMk/>
            <pc:sldMk cId="2691966358" sldId="321"/>
            <ac:spMk id="14" creationId="{EBFA4C12-075E-2D1A-2536-91767CB1C8F5}"/>
          </ac:spMkLst>
        </pc:spChg>
        <pc:spChg chg="add del mod">
          <ac:chgData name="Nguyễn Duy Ngọc" userId="b62dc53bd2404d9b" providerId="LiveId" clId="{E834B139-0D38-4315-8742-54DB5D1783D4}" dt="2025-06-04T16:55:36.269" v="4049" actId="478"/>
          <ac:spMkLst>
            <pc:docMk/>
            <pc:sldMk cId="2691966358" sldId="321"/>
            <ac:spMk id="15" creationId="{07BC7B8C-D0E8-70EB-2C7E-D1CFB48E91EE}"/>
          </ac:spMkLst>
        </pc:spChg>
        <pc:spChg chg="add del mod">
          <ac:chgData name="Nguyễn Duy Ngọc" userId="b62dc53bd2404d9b" providerId="LiveId" clId="{E834B139-0D38-4315-8742-54DB5D1783D4}" dt="2025-06-04T16:55:38.812" v="4052" actId="478"/>
          <ac:spMkLst>
            <pc:docMk/>
            <pc:sldMk cId="2691966358" sldId="321"/>
            <ac:spMk id="20" creationId="{07DCB3E2-1BE4-704F-17C7-2ED02D38C159}"/>
          </ac:spMkLst>
        </pc:spChg>
        <pc:spChg chg="add del mod">
          <ac:chgData name="Nguyễn Duy Ngọc" userId="b62dc53bd2404d9b" providerId="LiveId" clId="{E834B139-0D38-4315-8742-54DB5D1783D4}" dt="2025-06-04T16:55:37.916" v="4051" actId="478"/>
          <ac:spMkLst>
            <pc:docMk/>
            <pc:sldMk cId="2691966358" sldId="321"/>
            <ac:spMk id="21" creationId="{AA60D947-AD2D-36CF-56B1-A5FABB9D8BBD}"/>
          </ac:spMkLst>
        </pc:spChg>
        <pc:grpChg chg="add mod">
          <ac:chgData name="Nguyễn Duy Ngọc" userId="b62dc53bd2404d9b" providerId="LiveId" clId="{E834B139-0D38-4315-8742-54DB5D1783D4}" dt="2025-06-04T17:05:50.706" v="4151" actId="1076"/>
          <ac:grpSpMkLst>
            <pc:docMk/>
            <pc:sldMk cId="2691966358" sldId="321"/>
            <ac:grpSpMk id="90" creationId="{82E16D02-3FB6-A6BE-E90F-AFE19CFF45EF}"/>
          </ac:grpSpMkLst>
        </pc:grpChg>
        <pc:picChg chg="mod ord">
          <ac:chgData name="Nguyễn Duy Ngọc" userId="b62dc53bd2404d9b" providerId="LiveId" clId="{E834B139-0D38-4315-8742-54DB5D1783D4}" dt="2025-06-04T17:05:43.373" v="4145" actId="164"/>
          <ac:picMkLst>
            <pc:docMk/>
            <pc:sldMk cId="2691966358" sldId="321"/>
            <ac:picMk id="13" creationId="{5F25AEC0-EF55-4B01-351F-C6D885B7E7DC}"/>
          </ac:picMkLst>
        </pc:picChg>
        <pc:inkChg chg="add del">
          <ac:chgData name="Nguyễn Duy Ngọc" userId="b62dc53bd2404d9b" providerId="LiveId" clId="{E834B139-0D38-4315-8742-54DB5D1783D4}" dt="2025-06-04T16:55:54.669" v="4054"/>
          <ac:inkMkLst>
            <pc:docMk/>
            <pc:sldMk cId="2691966358" sldId="321"/>
            <ac:inkMk id="25" creationId="{531BB62C-6BDF-DDB5-F353-5F9542F58E34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26" creationId="{7D6EFC09-957B-C05D-1052-93250BF99241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27" creationId="{8E4E0C7C-E008-B71E-62D1-D90B49CAC00E}"/>
          </ac:inkMkLst>
        </pc:inkChg>
        <pc:inkChg chg="add">
          <ac:chgData name="Nguyễn Duy Ngọc" userId="b62dc53bd2404d9b" providerId="LiveId" clId="{E834B139-0D38-4315-8742-54DB5D1783D4}" dt="2025-06-04T16:56:16.148" v="4057" actId="9405"/>
          <ac:inkMkLst>
            <pc:docMk/>
            <pc:sldMk cId="2691966358" sldId="321"/>
            <ac:inkMk id="28" creationId="{34F68993-58C4-B1AC-0F6D-5BFCF50BDFC2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29" creationId="{6A34C782-AB77-2CB9-2B06-B7ED03862F83}"/>
          </ac:inkMkLst>
        </pc:inkChg>
        <pc:inkChg chg="add">
          <ac:chgData name="Nguyễn Duy Ngọc" userId="b62dc53bd2404d9b" providerId="LiveId" clId="{E834B139-0D38-4315-8742-54DB5D1783D4}" dt="2025-06-04T16:56:20.113" v="4059" actId="9405"/>
          <ac:inkMkLst>
            <pc:docMk/>
            <pc:sldMk cId="2691966358" sldId="321"/>
            <ac:inkMk id="30" creationId="{240F8AB6-848A-4580-328D-D41D7277D439}"/>
          </ac:inkMkLst>
        </pc:inkChg>
        <pc:inkChg chg="add">
          <ac:chgData name="Nguyễn Duy Ngọc" userId="b62dc53bd2404d9b" providerId="LiveId" clId="{E834B139-0D38-4315-8742-54DB5D1783D4}" dt="2025-06-04T16:56:22.120" v="4060" actId="9405"/>
          <ac:inkMkLst>
            <pc:docMk/>
            <pc:sldMk cId="2691966358" sldId="321"/>
            <ac:inkMk id="31" creationId="{9188A11B-2E63-E11C-A132-F6DCE5CBC788}"/>
          </ac:inkMkLst>
        </pc:inkChg>
        <pc:inkChg chg="add">
          <ac:chgData name="Nguyễn Duy Ngọc" userId="b62dc53bd2404d9b" providerId="LiveId" clId="{E834B139-0D38-4315-8742-54DB5D1783D4}" dt="2025-06-04T16:56:25.192" v="4061" actId="9405"/>
          <ac:inkMkLst>
            <pc:docMk/>
            <pc:sldMk cId="2691966358" sldId="321"/>
            <ac:inkMk id="32" creationId="{FB8E1A29-319B-D50B-1F9F-111F8E39CBEF}"/>
          </ac:inkMkLst>
        </pc:inkChg>
        <pc:inkChg chg="add">
          <ac:chgData name="Nguyễn Duy Ngọc" userId="b62dc53bd2404d9b" providerId="LiveId" clId="{E834B139-0D38-4315-8742-54DB5D1783D4}" dt="2025-06-04T16:56:32.226" v="4062" actId="9405"/>
          <ac:inkMkLst>
            <pc:docMk/>
            <pc:sldMk cId="2691966358" sldId="321"/>
            <ac:inkMk id="33" creationId="{E1861E48-C63E-54AC-4FAC-62DC86622314}"/>
          </ac:inkMkLst>
        </pc:inkChg>
        <pc:inkChg chg="add">
          <ac:chgData name="Nguyễn Duy Ngọc" userId="b62dc53bd2404d9b" providerId="LiveId" clId="{E834B139-0D38-4315-8742-54DB5D1783D4}" dt="2025-06-04T16:56:35.161" v="4063" actId="9405"/>
          <ac:inkMkLst>
            <pc:docMk/>
            <pc:sldMk cId="2691966358" sldId="321"/>
            <ac:inkMk id="34" creationId="{9E83CA5F-845D-0BC2-7C1F-3A0A767A4E53}"/>
          </ac:inkMkLst>
        </pc:inkChg>
        <pc:inkChg chg="add">
          <ac:chgData name="Nguyễn Duy Ngọc" userId="b62dc53bd2404d9b" providerId="LiveId" clId="{E834B139-0D38-4315-8742-54DB5D1783D4}" dt="2025-06-04T16:56:37.718" v="4064" actId="9405"/>
          <ac:inkMkLst>
            <pc:docMk/>
            <pc:sldMk cId="2691966358" sldId="321"/>
            <ac:inkMk id="35" creationId="{A3A1E721-F29F-C70C-1A8E-045C2D04DAE1}"/>
          </ac:inkMkLst>
        </pc:inkChg>
        <pc:inkChg chg="add">
          <ac:chgData name="Nguyễn Duy Ngọc" userId="b62dc53bd2404d9b" providerId="LiveId" clId="{E834B139-0D38-4315-8742-54DB5D1783D4}" dt="2025-06-04T16:56:40.616" v="4065" actId="9405"/>
          <ac:inkMkLst>
            <pc:docMk/>
            <pc:sldMk cId="2691966358" sldId="321"/>
            <ac:inkMk id="36" creationId="{4169F3F8-19D4-7EF8-7F66-95A2AF765096}"/>
          </ac:inkMkLst>
        </pc:inkChg>
        <pc:inkChg chg="add">
          <ac:chgData name="Nguyễn Duy Ngọc" userId="b62dc53bd2404d9b" providerId="LiveId" clId="{E834B139-0D38-4315-8742-54DB5D1783D4}" dt="2025-06-04T16:56:42.648" v="4066" actId="9405"/>
          <ac:inkMkLst>
            <pc:docMk/>
            <pc:sldMk cId="2691966358" sldId="321"/>
            <ac:inkMk id="37" creationId="{83E0EFDD-6CE0-5840-FC65-237580C4B3EC}"/>
          </ac:inkMkLst>
        </pc:inkChg>
        <pc:inkChg chg="add">
          <ac:chgData name="Nguyễn Duy Ngọc" userId="b62dc53bd2404d9b" providerId="LiveId" clId="{E834B139-0D38-4315-8742-54DB5D1783D4}" dt="2025-06-04T16:56:50.011" v="4067" actId="9405"/>
          <ac:inkMkLst>
            <pc:docMk/>
            <pc:sldMk cId="2691966358" sldId="321"/>
            <ac:inkMk id="38" creationId="{4E753D0F-143E-A67E-2C05-9B12F0A1269B}"/>
          </ac:inkMkLst>
        </pc:inkChg>
        <pc:inkChg chg="add">
          <ac:chgData name="Nguyễn Duy Ngọc" userId="b62dc53bd2404d9b" providerId="LiveId" clId="{E834B139-0D38-4315-8742-54DB5D1783D4}" dt="2025-06-04T16:56:52.689" v="4068" actId="9405"/>
          <ac:inkMkLst>
            <pc:docMk/>
            <pc:sldMk cId="2691966358" sldId="321"/>
            <ac:inkMk id="39" creationId="{8B82FADD-0C54-669B-22FC-B9636E9E79B2}"/>
          </ac:inkMkLst>
        </pc:inkChg>
        <pc:inkChg chg="add">
          <ac:chgData name="Nguyễn Duy Ngọc" userId="b62dc53bd2404d9b" providerId="LiveId" clId="{E834B139-0D38-4315-8742-54DB5D1783D4}" dt="2025-06-04T16:56:55.567" v="4069" actId="9405"/>
          <ac:inkMkLst>
            <pc:docMk/>
            <pc:sldMk cId="2691966358" sldId="321"/>
            <ac:inkMk id="40" creationId="{CE907241-EDE2-5ED5-D0C0-23DD30CD8E07}"/>
          </ac:inkMkLst>
        </pc:inkChg>
        <pc:inkChg chg="add">
          <ac:chgData name="Nguyễn Duy Ngọc" userId="b62dc53bd2404d9b" providerId="LiveId" clId="{E834B139-0D38-4315-8742-54DB5D1783D4}" dt="2025-06-04T16:56:58.168" v="4070" actId="9405"/>
          <ac:inkMkLst>
            <pc:docMk/>
            <pc:sldMk cId="2691966358" sldId="321"/>
            <ac:inkMk id="41" creationId="{1F447403-11C1-B93B-8042-85EDFD55CBE5}"/>
          </ac:inkMkLst>
        </pc:inkChg>
        <pc:inkChg chg="add">
          <ac:chgData name="Nguyễn Duy Ngọc" userId="b62dc53bd2404d9b" providerId="LiveId" clId="{E834B139-0D38-4315-8742-54DB5D1783D4}" dt="2025-06-04T16:57:06.653" v="4071" actId="9405"/>
          <ac:inkMkLst>
            <pc:docMk/>
            <pc:sldMk cId="2691966358" sldId="321"/>
            <ac:inkMk id="42" creationId="{8839026C-655A-82DD-BE8D-FEC79FEFFBE6}"/>
          </ac:inkMkLst>
        </pc:inkChg>
        <pc:inkChg chg="add">
          <ac:chgData name="Nguyễn Duy Ngọc" userId="b62dc53bd2404d9b" providerId="LiveId" clId="{E834B139-0D38-4315-8742-54DB5D1783D4}" dt="2025-06-04T16:57:08.686" v="4072" actId="9405"/>
          <ac:inkMkLst>
            <pc:docMk/>
            <pc:sldMk cId="2691966358" sldId="321"/>
            <ac:inkMk id="43" creationId="{20C873BD-0174-B6B0-FB8A-7FC222BFF325}"/>
          </ac:inkMkLst>
        </pc:inkChg>
        <pc:inkChg chg="add">
          <ac:chgData name="Nguyễn Duy Ngọc" userId="b62dc53bd2404d9b" providerId="LiveId" clId="{E834B139-0D38-4315-8742-54DB5D1783D4}" dt="2025-06-04T16:57:10.623" v="4073" actId="9405"/>
          <ac:inkMkLst>
            <pc:docMk/>
            <pc:sldMk cId="2691966358" sldId="321"/>
            <ac:inkMk id="44" creationId="{87E5E7A3-FBB7-D67E-4EDC-538438DC926A}"/>
          </ac:inkMkLst>
        </pc:inkChg>
        <pc:inkChg chg="add">
          <ac:chgData name="Nguyễn Duy Ngọc" userId="b62dc53bd2404d9b" providerId="LiveId" clId="{E834B139-0D38-4315-8742-54DB5D1783D4}" dt="2025-06-04T16:57:12.933" v="4074" actId="9405"/>
          <ac:inkMkLst>
            <pc:docMk/>
            <pc:sldMk cId="2691966358" sldId="321"/>
            <ac:inkMk id="45" creationId="{C65F9CB7-460A-1111-CC60-B0E81DB5690D}"/>
          </ac:inkMkLst>
        </pc:inkChg>
        <pc:inkChg chg="add del">
          <ac:chgData name="Nguyễn Duy Ngọc" userId="b62dc53bd2404d9b" providerId="LiveId" clId="{E834B139-0D38-4315-8742-54DB5D1783D4}" dt="2025-06-04T16:57:34.171" v="4076" actId="9405"/>
          <ac:inkMkLst>
            <pc:docMk/>
            <pc:sldMk cId="2691966358" sldId="321"/>
            <ac:inkMk id="46" creationId="{036467CD-7AE0-B4DE-01FF-DA1267028B1C}"/>
          </ac:inkMkLst>
        </pc:inkChg>
        <pc:inkChg chg="add del">
          <ac:chgData name="Nguyễn Duy Ngọc" userId="b62dc53bd2404d9b" providerId="LiveId" clId="{E834B139-0D38-4315-8742-54DB5D1783D4}" dt="2025-06-04T16:57:37.270" v="4078" actId="9405"/>
          <ac:inkMkLst>
            <pc:docMk/>
            <pc:sldMk cId="2691966358" sldId="321"/>
            <ac:inkMk id="47" creationId="{D31CE765-4246-8666-37FA-C4F948EB5887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48" creationId="{0C5A88C0-9DBC-A5DA-B41B-2A5069A1335A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49" creationId="{708DE68C-D0E9-7048-799F-D69011E965BC}"/>
          </ac:inkMkLst>
        </pc:inkChg>
        <pc:inkChg chg="add">
          <ac:chgData name="Nguyễn Duy Ngọc" userId="b62dc53bd2404d9b" providerId="LiveId" clId="{E834B139-0D38-4315-8742-54DB5D1783D4}" dt="2025-06-04T16:58:27.871" v="4082" actId="9405"/>
          <ac:inkMkLst>
            <pc:docMk/>
            <pc:sldMk cId="2691966358" sldId="321"/>
            <ac:inkMk id="50" creationId="{88622D1E-7746-F4EE-4E4A-8895614A841B}"/>
          </ac:inkMkLst>
        </pc:inkChg>
        <pc:inkChg chg="add">
          <ac:chgData name="Nguyễn Duy Ngọc" userId="b62dc53bd2404d9b" providerId="LiveId" clId="{E834B139-0D38-4315-8742-54DB5D1783D4}" dt="2025-06-04T16:58:29.690" v="4083" actId="9405"/>
          <ac:inkMkLst>
            <pc:docMk/>
            <pc:sldMk cId="2691966358" sldId="321"/>
            <ac:inkMk id="51" creationId="{5F875265-0E28-7676-4D46-58442A5EB2D2}"/>
          </ac:inkMkLst>
        </pc:inkChg>
        <pc:inkChg chg="add">
          <ac:chgData name="Nguyễn Duy Ngọc" userId="b62dc53bd2404d9b" providerId="LiveId" clId="{E834B139-0D38-4315-8742-54DB5D1783D4}" dt="2025-06-04T16:58:31.581" v="4084" actId="9405"/>
          <ac:inkMkLst>
            <pc:docMk/>
            <pc:sldMk cId="2691966358" sldId="321"/>
            <ac:inkMk id="52" creationId="{06C547E5-74AD-BA67-84B7-9F7393EC30BD}"/>
          </ac:inkMkLst>
        </pc:inkChg>
        <pc:inkChg chg="add">
          <ac:chgData name="Nguyễn Duy Ngọc" userId="b62dc53bd2404d9b" providerId="LiveId" clId="{E834B139-0D38-4315-8742-54DB5D1783D4}" dt="2025-06-04T16:58:36.934" v="4085" actId="9405"/>
          <ac:inkMkLst>
            <pc:docMk/>
            <pc:sldMk cId="2691966358" sldId="321"/>
            <ac:inkMk id="53" creationId="{92A6DF96-C4C0-4F1A-CBC7-F5ED5CCD69BE}"/>
          </ac:inkMkLst>
        </pc:inkChg>
        <pc:inkChg chg="add">
          <ac:chgData name="Nguyễn Duy Ngọc" userId="b62dc53bd2404d9b" providerId="LiveId" clId="{E834B139-0D38-4315-8742-54DB5D1783D4}" dt="2025-06-04T16:59:00.514" v="4086" actId="9405"/>
          <ac:inkMkLst>
            <pc:docMk/>
            <pc:sldMk cId="2691966358" sldId="321"/>
            <ac:inkMk id="54" creationId="{A2B1CBED-7F89-5855-A2E0-632DE472A0ED}"/>
          </ac:inkMkLst>
        </pc:inkChg>
        <pc:inkChg chg="add">
          <ac:chgData name="Nguyễn Duy Ngọc" userId="b62dc53bd2404d9b" providerId="LiveId" clId="{E834B139-0D38-4315-8742-54DB5D1783D4}" dt="2025-06-04T16:59:03.164" v="4087" actId="9405"/>
          <ac:inkMkLst>
            <pc:docMk/>
            <pc:sldMk cId="2691966358" sldId="321"/>
            <ac:inkMk id="55" creationId="{18BFAC00-940D-9F58-A082-497E958C1519}"/>
          </ac:inkMkLst>
        </pc:inkChg>
        <pc:inkChg chg="add">
          <ac:chgData name="Nguyễn Duy Ngọc" userId="b62dc53bd2404d9b" providerId="LiveId" clId="{E834B139-0D38-4315-8742-54DB5D1783D4}" dt="2025-06-04T16:59:05.292" v="4088" actId="9405"/>
          <ac:inkMkLst>
            <pc:docMk/>
            <pc:sldMk cId="2691966358" sldId="321"/>
            <ac:inkMk id="56" creationId="{8B2676F0-5AE5-DA04-5841-E90FE1C95DD3}"/>
          </ac:inkMkLst>
        </pc:inkChg>
        <pc:inkChg chg="add">
          <ac:chgData name="Nguyễn Duy Ngọc" userId="b62dc53bd2404d9b" providerId="LiveId" clId="{E834B139-0D38-4315-8742-54DB5D1783D4}" dt="2025-06-04T16:59:07.747" v="4089" actId="9405"/>
          <ac:inkMkLst>
            <pc:docMk/>
            <pc:sldMk cId="2691966358" sldId="321"/>
            <ac:inkMk id="57" creationId="{598578E8-F4AD-4467-4B1B-0D6C5C79E183}"/>
          </ac:inkMkLst>
        </pc:inkChg>
        <pc:inkChg chg="add">
          <ac:chgData name="Nguyễn Duy Ngọc" userId="b62dc53bd2404d9b" providerId="LiveId" clId="{E834B139-0D38-4315-8742-54DB5D1783D4}" dt="2025-06-04T16:59:22.939" v="4090" actId="9405"/>
          <ac:inkMkLst>
            <pc:docMk/>
            <pc:sldMk cId="2691966358" sldId="321"/>
            <ac:inkMk id="58" creationId="{B8A94ECF-55AD-1320-6A87-CD20D485506D}"/>
          </ac:inkMkLst>
        </pc:inkChg>
        <pc:inkChg chg="add">
          <ac:chgData name="Nguyễn Duy Ngọc" userId="b62dc53bd2404d9b" providerId="LiveId" clId="{E834B139-0D38-4315-8742-54DB5D1783D4}" dt="2025-06-04T16:59:25.019" v="4091" actId="9405"/>
          <ac:inkMkLst>
            <pc:docMk/>
            <pc:sldMk cId="2691966358" sldId="321"/>
            <ac:inkMk id="59" creationId="{26BD054D-E004-D572-C228-62B9160E87D9}"/>
          </ac:inkMkLst>
        </pc:inkChg>
        <pc:inkChg chg="add">
          <ac:chgData name="Nguyễn Duy Ngọc" userId="b62dc53bd2404d9b" providerId="LiveId" clId="{E834B139-0D38-4315-8742-54DB5D1783D4}" dt="2025-06-04T16:59:27.382" v="4092" actId="9405"/>
          <ac:inkMkLst>
            <pc:docMk/>
            <pc:sldMk cId="2691966358" sldId="321"/>
            <ac:inkMk id="60" creationId="{DDDD969F-DEFD-9705-DCD7-80DC3D364E29}"/>
          </ac:inkMkLst>
        </pc:inkChg>
        <pc:inkChg chg="add">
          <ac:chgData name="Nguyễn Duy Ngọc" userId="b62dc53bd2404d9b" providerId="LiveId" clId="{E834B139-0D38-4315-8742-54DB5D1783D4}" dt="2025-06-04T16:59:29.398" v="4093" actId="9405"/>
          <ac:inkMkLst>
            <pc:docMk/>
            <pc:sldMk cId="2691966358" sldId="321"/>
            <ac:inkMk id="61" creationId="{48B96456-AD6D-436F-E480-5CF08442DF61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62" creationId="{0A587D0A-0463-8260-6D17-D2D0E1B47CF6}"/>
          </ac:inkMkLst>
        </pc:inkChg>
        <pc:inkChg chg="add">
          <ac:chgData name="Nguyễn Duy Ngọc" userId="b62dc53bd2404d9b" providerId="LiveId" clId="{E834B139-0D38-4315-8742-54DB5D1783D4}" dt="2025-06-04T17:00:47.497" v="4095" actId="9405"/>
          <ac:inkMkLst>
            <pc:docMk/>
            <pc:sldMk cId="2691966358" sldId="321"/>
            <ac:inkMk id="63" creationId="{CADCE2DB-D034-BB98-74A0-5EFEA256075E}"/>
          </ac:inkMkLst>
        </pc:inkChg>
        <pc:inkChg chg="add">
          <ac:chgData name="Nguyễn Duy Ngọc" userId="b62dc53bd2404d9b" providerId="LiveId" clId="{E834B139-0D38-4315-8742-54DB5D1783D4}" dt="2025-06-04T17:00:49.279" v="4096" actId="9405"/>
          <ac:inkMkLst>
            <pc:docMk/>
            <pc:sldMk cId="2691966358" sldId="321"/>
            <ac:inkMk id="64" creationId="{06282F37-EEFF-1194-BC38-44E7CE56713A}"/>
          </ac:inkMkLst>
        </pc:inkChg>
        <pc:inkChg chg="add">
          <ac:chgData name="Nguyễn Duy Ngọc" userId="b62dc53bd2404d9b" providerId="LiveId" clId="{E834B139-0D38-4315-8742-54DB5D1783D4}" dt="2025-06-04T17:00:51.103" v="4097" actId="9405"/>
          <ac:inkMkLst>
            <pc:docMk/>
            <pc:sldMk cId="2691966358" sldId="321"/>
            <ac:inkMk id="65" creationId="{09FF7256-EFC3-0F4E-E737-80CF019C3601}"/>
          </ac:inkMkLst>
        </pc:inkChg>
        <pc:inkChg chg="add del">
          <ac:chgData name="Nguyễn Duy Ngọc" userId="b62dc53bd2404d9b" providerId="LiveId" clId="{E834B139-0D38-4315-8742-54DB5D1783D4}" dt="2025-06-04T17:02:52.517" v="4108"/>
          <ac:inkMkLst>
            <pc:docMk/>
            <pc:sldMk cId="2691966358" sldId="321"/>
            <ac:inkMk id="66" creationId="{557A4D74-0F1A-954C-DCCA-4F6B7DC37531}"/>
          </ac:inkMkLst>
        </pc:inkChg>
        <pc:inkChg chg="add del">
          <ac:chgData name="Nguyễn Duy Ngọc" userId="b62dc53bd2404d9b" providerId="LiveId" clId="{E834B139-0D38-4315-8742-54DB5D1783D4}" dt="2025-06-04T17:02:52.517" v="4107"/>
          <ac:inkMkLst>
            <pc:docMk/>
            <pc:sldMk cId="2691966358" sldId="321"/>
            <ac:inkMk id="67" creationId="{C4E9E819-BA87-E8AE-6B36-2BA450D20921}"/>
          </ac:inkMkLst>
        </pc:inkChg>
        <pc:inkChg chg="add del">
          <ac:chgData name="Nguyễn Duy Ngọc" userId="b62dc53bd2404d9b" providerId="LiveId" clId="{E834B139-0D38-4315-8742-54DB5D1783D4}" dt="2025-06-04T17:02:52.517" v="4109"/>
          <ac:inkMkLst>
            <pc:docMk/>
            <pc:sldMk cId="2691966358" sldId="321"/>
            <ac:inkMk id="68" creationId="{21132E7B-962E-D152-AE84-8FF3363D4E72}"/>
          </ac:inkMkLst>
        </pc:inkChg>
        <pc:inkChg chg="add del">
          <ac:chgData name="Nguyễn Duy Ngọc" userId="b62dc53bd2404d9b" providerId="LiveId" clId="{E834B139-0D38-4315-8742-54DB5D1783D4}" dt="2025-06-04T17:02:52.517" v="4106"/>
          <ac:inkMkLst>
            <pc:docMk/>
            <pc:sldMk cId="2691966358" sldId="321"/>
            <ac:inkMk id="69" creationId="{35135595-6CCF-5B42-84EB-7CD19E751B7E}"/>
          </ac:inkMkLst>
        </pc:inkChg>
        <pc:inkChg chg="add">
          <ac:chgData name="Nguyễn Duy Ngọc" userId="b62dc53bd2404d9b" providerId="LiveId" clId="{E834B139-0D38-4315-8742-54DB5D1783D4}" dt="2025-06-04T17:02:31.952" v="4102" actId="9405"/>
          <ac:inkMkLst>
            <pc:docMk/>
            <pc:sldMk cId="2691966358" sldId="321"/>
            <ac:inkMk id="70" creationId="{D2F0BD79-F442-A5E4-5170-14FAC790844F}"/>
          </ac:inkMkLst>
        </pc:inkChg>
        <pc:inkChg chg="add">
          <ac:chgData name="Nguyễn Duy Ngọc" userId="b62dc53bd2404d9b" providerId="LiveId" clId="{E834B139-0D38-4315-8742-54DB5D1783D4}" dt="2025-06-04T17:02:33.793" v="4103" actId="9405"/>
          <ac:inkMkLst>
            <pc:docMk/>
            <pc:sldMk cId="2691966358" sldId="321"/>
            <ac:inkMk id="71" creationId="{13CC84DC-A2AE-6274-276E-5FA9C0293D02}"/>
          </ac:inkMkLst>
        </pc:inkChg>
        <pc:inkChg chg="add">
          <ac:chgData name="Nguyễn Duy Ngọc" userId="b62dc53bd2404d9b" providerId="LiveId" clId="{E834B139-0D38-4315-8742-54DB5D1783D4}" dt="2025-06-04T17:02:40.266" v="4104" actId="9405"/>
          <ac:inkMkLst>
            <pc:docMk/>
            <pc:sldMk cId="2691966358" sldId="321"/>
            <ac:inkMk id="72" creationId="{10D3F527-C57A-F581-D4A1-AE9613EB2AF5}"/>
          </ac:inkMkLst>
        </pc:inkChg>
        <pc:inkChg chg="add">
          <ac:chgData name="Nguyễn Duy Ngọc" userId="b62dc53bd2404d9b" providerId="LiveId" clId="{E834B139-0D38-4315-8742-54DB5D1783D4}" dt="2025-06-04T17:02:44.116" v="4105" actId="9405"/>
          <ac:inkMkLst>
            <pc:docMk/>
            <pc:sldMk cId="2691966358" sldId="321"/>
            <ac:inkMk id="73" creationId="{C1253AE7-1C50-53CF-A821-4D0C1898BA4E}"/>
          </ac:inkMkLst>
        </pc:inkChg>
        <pc:inkChg chg="add">
          <ac:chgData name="Nguyễn Duy Ngọc" userId="b62dc53bd2404d9b" providerId="LiveId" clId="{E834B139-0D38-4315-8742-54DB5D1783D4}" dt="2025-06-04T17:03:08.450" v="4110" actId="9405"/>
          <ac:inkMkLst>
            <pc:docMk/>
            <pc:sldMk cId="2691966358" sldId="321"/>
            <ac:inkMk id="74" creationId="{6F8FEBFA-32C6-3724-A103-ED4FA315B520}"/>
          </ac:inkMkLst>
        </pc:inkChg>
        <pc:inkChg chg="add">
          <ac:chgData name="Nguyễn Duy Ngọc" userId="b62dc53bd2404d9b" providerId="LiveId" clId="{E834B139-0D38-4315-8742-54DB5D1783D4}" dt="2025-06-04T17:03:09.761" v="4111" actId="9405"/>
          <ac:inkMkLst>
            <pc:docMk/>
            <pc:sldMk cId="2691966358" sldId="321"/>
            <ac:inkMk id="75" creationId="{9917FF05-3CD7-645E-15EA-B5A93D656E6A}"/>
          </ac:inkMkLst>
        </pc:inkChg>
        <pc:inkChg chg="add">
          <ac:chgData name="Nguyễn Duy Ngọc" userId="b62dc53bd2404d9b" providerId="LiveId" clId="{E834B139-0D38-4315-8742-54DB5D1783D4}" dt="2025-06-04T17:03:11.337" v="4112" actId="9405"/>
          <ac:inkMkLst>
            <pc:docMk/>
            <pc:sldMk cId="2691966358" sldId="321"/>
            <ac:inkMk id="76" creationId="{87639D13-A4F2-209C-1E10-E68B6D83C9F7}"/>
          </ac:inkMkLst>
        </pc:inkChg>
        <pc:inkChg chg="add">
          <ac:chgData name="Nguyễn Duy Ngọc" userId="b62dc53bd2404d9b" providerId="LiveId" clId="{E834B139-0D38-4315-8742-54DB5D1783D4}" dt="2025-06-04T17:03:13.184" v="4113" actId="9405"/>
          <ac:inkMkLst>
            <pc:docMk/>
            <pc:sldMk cId="2691966358" sldId="321"/>
            <ac:inkMk id="77" creationId="{3719BF50-C2C6-31FB-9B84-FDD6D8E0ABA5}"/>
          </ac:inkMkLst>
        </pc:inkChg>
        <pc:inkChg chg="add">
          <ac:chgData name="Nguyễn Duy Ngọc" userId="b62dc53bd2404d9b" providerId="LiveId" clId="{E834B139-0D38-4315-8742-54DB5D1783D4}" dt="2025-06-04T17:03:24.742" v="4114" actId="9405"/>
          <ac:inkMkLst>
            <pc:docMk/>
            <pc:sldMk cId="2691966358" sldId="321"/>
            <ac:inkMk id="78" creationId="{57049651-3FB3-3451-66D9-225B9D7C7318}"/>
          </ac:inkMkLst>
        </pc:inkChg>
        <pc:inkChg chg="add">
          <ac:chgData name="Nguyễn Duy Ngọc" userId="b62dc53bd2404d9b" providerId="LiveId" clId="{E834B139-0D38-4315-8742-54DB5D1783D4}" dt="2025-06-04T17:03:26.096" v="4115" actId="9405"/>
          <ac:inkMkLst>
            <pc:docMk/>
            <pc:sldMk cId="2691966358" sldId="321"/>
            <ac:inkMk id="79" creationId="{4820B54A-0981-DDA1-22A7-B59C83D9703A}"/>
          </ac:inkMkLst>
        </pc:inkChg>
        <pc:inkChg chg="add">
          <ac:chgData name="Nguyễn Duy Ngọc" userId="b62dc53bd2404d9b" providerId="LiveId" clId="{E834B139-0D38-4315-8742-54DB5D1783D4}" dt="2025-06-04T17:03:27.559" v="4116" actId="9405"/>
          <ac:inkMkLst>
            <pc:docMk/>
            <pc:sldMk cId="2691966358" sldId="321"/>
            <ac:inkMk id="80" creationId="{98BA5F42-3F8B-60AC-7326-5BE3B2309024}"/>
          </ac:inkMkLst>
        </pc:inkChg>
        <pc:inkChg chg="add">
          <ac:chgData name="Nguyễn Duy Ngọc" userId="b62dc53bd2404d9b" providerId="LiveId" clId="{E834B139-0D38-4315-8742-54DB5D1783D4}" dt="2025-06-04T17:03:28.910" v="4117" actId="9405"/>
          <ac:inkMkLst>
            <pc:docMk/>
            <pc:sldMk cId="2691966358" sldId="321"/>
            <ac:inkMk id="81" creationId="{03BAD49C-8929-4F74-BF17-3FC7B2E51753}"/>
          </ac:inkMkLst>
        </pc:inkChg>
        <pc:inkChg chg="add">
          <ac:chgData name="Nguyễn Duy Ngọc" userId="b62dc53bd2404d9b" providerId="LiveId" clId="{E834B139-0D38-4315-8742-54DB5D1783D4}" dt="2025-06-04T17:03:38.898" v="4118" actId="9405"/>
          <ac:inkMkLst>
            <pc:docMk/>
            <pc:sldMk cId="2691966358" sldId="321"/>
            <ac:inkMk id="82" creationId="{649F0815-7CB2-8B9A-5436-02F6AC73DB38}"/>
          </ac:inkMkLst>
        </pc:inkChg>
        <pc:inkChg chg="add">
          <ac:chgData name="Nguyễn Duy Ngọc" userId="b62dc53bd2404d9b" providerId="LiveId" clId="{E834B139-0D38-4315-8742-54DB5D1783D4}" dt="2025-06-04T17:03:40.102" v="4119" actId="9405"/>
          <ac:inkMkLst>
            <pc:docMk/>
            <pc:sldMk cId="2691966358" sldId="321"/>
            <ac:inkMk id="83" creationId="{E6A555E2-EC64-D8C8-FD44-51BFC4FD3467}"/>
          </ac:inkMkLst>
        </pc:inkChg>
        <pc:inkChg chg="add">
          <ac:chgData name="Nguyễn Duy Ngọc" userId="b62dc53bd2404d9b" providerId="LiveId" clId="{E834B139-0D38-4315-8742-54DB5D1783D4}" dt="2025-06-04T17:03:41.885" v="4120" actId="9405"/>
          <ac:inkMkLst>
            <pc:docMk/>
            <pc:sldMk cId="2691966358" sldId="321"/>
            <ac:inkMk id="84" creationId="{653048AF-0B61-09CA-9D2E-B93438D7D7D0}"/>
          </ac:inkMkLst>
        </pc:inkChg>
        <pc:inkChg chg="add">
          <ac:chgData name="Nguyễn Duy Ngọc" userId="b62dc53bd2404d9b" providerId="LiveId" clId="{E834B139-0D38-4315-8742-54DB5D1783D4}" dt="2025-06-04T17:03:43.420" v="4121" actId="9405"/>
          <ac:inkMkLst>
            <pc:docMk/>
            <pc:sldMk cId="2691966358" sldId="321"/>
            <ac:inkMk id="85" creationId="{551E6FA0-919C-E19E-5776-3835332D1964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86" creationId="{56733284-3EF4-7A99-F9FB-5D99FBD12860}"/>
          </ac:inkMkLst>
        </pc:inkChg>
        <pc:inkChg chg="add">
          <ac:chgData name="Nguyễn Duy Ngọc" userId="b62dc53bd2404d9b" providerId="LiveId" clId="{E834B139-0D38-4315-8742-54DB5D1783D4}" dt="2025-06-04T17:03:52.689" v="4123" actId="9405"/>
          <ac:inkMkLst>
            <pc:docMk/>
            <pc:sldMk cId="2691966358" sldId="321"/>
            <ac:inkMk id="87" creationId="{F3E7BC5B-9582-F669-6371-F3F76535B1C2}"/>
          </ac:inkMkLst>
        </pc:inkChg>
        <pc:inkChg chg="add">
          <ac:chgData name="Nguyễn Duy Ngọc" userId="b62dc53bd2404d9b" providerId="LiveId" clId="{E834B139-0D38-4315-8742-54DB5D1783D4}" dt="2025-06-04T17:03:54.205" v="4124" actId="9405"/>
          <ac:inkMkLst>
            <pc:docMk/>
            <pc:sldMk cId="2691966358" sldId="321"/>
            <ac:inkMk id="88" creationId="{8DF6B88F-29A9-2520-5FF5-DADF04012818}"/>
          </ac:inkMkLst>
        </pc:inkChg>
        <pc:inkChg chg="add mod">
          <ac:chgData name="Nguyễn Duy Ngọc" userId="b62dc53bd2404d9b" providerId="LiveId" clId="{E834B139-0D38-4315-8742-54DB5D1783D4}" dt="2025-06-04T17:05:43.373" v="4145" actId="164"/>
          <ac:inkMkLst>
            <pc:docMk/>
            <pc:sldMk cId="2691966358" sldId="321"/>
            <ac:inkMk id="89" creationId="{3DD531BF-4A5A-4882-18C0-05122906038E}"/>
          </ac:inkMkLst>
        </pc:inkChg>
        <pc:cxnChg chg="add del mod">
          <ac:chgData name="Nguyễn Duy Ngọc" userId="b62dc53bd2404d9b" providerId="LiveId" clId="{E834B139-0D38-4315-8742-54DB5D1783D4}" dt="2025-06-04T16:55:07.769" v="4043" actId="478"/>
          <ac:cxnSpMkLst>
            <pc:docMk/>
            <pc:sldMk cId="2691966358" sldId="321"/>
            <ac:cxnSpMk id="12" creationId="{9C927F96-54B6-17ED-12DB-11C73814F229}"/>
          </ac:cxnSpMkLst>
        </pc:cxnChg>
        <pc:cxnChg chg="add del mod">
          <ac:chgData name="Nguyễn Duy Ngọc" userId="b62dc53bd2404d9b" providerId="LiveId" clId="{E834B139-0D38-4315-8742-54DB5D1783D4}" dt="2025-06-04T16:55:08.760" v="4044" actId="478"/>
          <ac:cxnSpMkLst>
            <pc:docMk/>
            <pc:sldMk cId="2691966358" sldId="321"/>
            <ac:cxnSpMk id="16" creationId="{A70D4203-EC50-FEC8-1E52-A4A3A4030C26}"/>
          </ac:cxnSpMkLst>
        </pc:cxnChg>
        <pc:cxnChg chg="add mod">
          <ac:chgData name="Nguyễn Duy Ngọc" userId="b62dc53bd2404d9b" providerId="LiveId" clId="{E834B139-0D38-4315-8742-54DB5D1783D4}" dt="2025-06-04T16:52:48.820" v="4032"/>
          <ac:cxnSpMkLst>
            <pc:docMk/>
            <pc:sldMk cId="2691966358" sldId="321"/>
            <ac:cxnSpMk id="19" creationId="{6865BFA8-9C8A-539E-D182-A25BCF510B10}"/>
          </ac:cxnSpMkLst>
        </pc:cxnChg>
        <pc:cxnChg chg="add del mod">
          <ac:chgData name="Nguyễn Duy Ngọc" userId="b62dc53bd2404d9b" providerId="LiveId" clId="{E834B139-0D38-4315-8742-54DB5D1783D4}" dt="2025-06-04T16:55:06.757" v="4042" actId="478"/>
          <ac:cxnSpMkLst>
            <pc:docMk/>
            <pc:sldMk cId="2691966358" sldId="321"/>
            <ac:cxnSpMk id="22" creationId="{521E3417-4782-C91D-2483-2AA7393EFD62}"/>
          </ac:cxnSpMkLst>
        </pc:cxnChg>
      </pc:sldChg>
      <pc:sldChg chg="modSp add mod">
        <pc:chgData name="Nguyễn Duy Ngọc" userId="b62dc53bd2404d9b" providerId="LiveId" clId="{E834B139-0D38-4315-8742-54DB5D1783D4}" dt="2025-06-04T16:30:39.620" v="3733" actId="20577"/>
        <pc:sldMkLst>
          <pc:docMk/>
          <pc:sldMk cId="2612630473" sldId="322"/>
        </pc:sldMkLst>
        <pc:spChg chg="mod">
          <ac:chgData name="Nguyễn Duy Ngọc" userId="b62dc53bd2404d9b" providerId="LiveId" clId="{E834B139-0D38-4315-8742-54DB5D1783D4}" dt="2025-06-04T16:30:39.620" v="3733" actId="20577"/>
          <ac:spMkLst>
            <pc:docMk/>
            <pc:sldMk cId="2612630473" sldId="322"/>
            <ac:spMk id="14" creationId="{FAA1246D-F92B-74F8-7487-998055801E97}"/>
          </ac:spMkLst>
        </pc:spChg>
      </pc:sldChg>
      <pc:sldChg chg="addSp delSp modSp add mod">
        <pc:chgData name="Nguyễn Duy Ngọc" userId="b62dc53bd2404d9b" providerId="LiveId" clId="{E834B139-0D38-4315-8742-54DB5D1783D4}" dt="2025-06-04T16:35:10.811" v="3765" actId="1076"/>
        <pc:sldMkLst>
          <pc:docMk/>
          <pc:sldMk cId="1783590470" sldId="323"/>
        </pc:sldMkLst>
        <pc:spChg chg="add del mod">
          <ac:chgData name="Nguyễn Duy Ngọc" userId="b62dc53bd2404d9b" providerId="LiveId" clId="{E834B139-0D38-4315-8742-54DB5D1783D4}" dt="2025-06-04T16:22:45.433" v="3465" actId="478"/>
          <ac:spMkLst>
            <pc:docMk/>
            <pc:sldMk cId="1783590470" sldId="323"/>
            <ac:spMk id="6" creationId="{A62DABEC-B24C-BD39-5E8D-EB5CC8E86E45}"/>
          </ac:spMkLst>
        </pc:spChg>
        <pc:spChg chg="add mod">
          <ac:chgData name="Nguyễn Duy Ngọc" userId="b62dc53bd2404d9b" providerId="LiveId" clId="{E834B139-0D38-4315-8742-54DB5D1783D4}" dt="2025-06-04T16:28:45.269" v="3692" actId="20577"/>
          <ac:spMkLst>
            <pc:docMk/>
            <pc:sldMk cId="1783590470" sldId="323"/>
            <ac:spMk id="8" creationId="{AED8B983-AD9D-9401-961F-297259960CF7}"/>
          </ac:spMkLst>
        </pc:spChg>
        <pc:spChg chg="del">
          <ac:chgData name="Nguyễn Duy Ngọc" userId="b62dc53bd2404d9b" providerId="LiveId" clId="{E834B139-0D38-4315-8742-54DB5D1783D4}" dt="2025-06-04T16:22:43.229" v="3464" actId="478"/>
          <ac:spMkLst>
            <pc:docMk/>
            <pc:sldMk cId="1783590470" sldId="323"/>
            <ac:spMk id="14" creationId="{AB5BE712-C648-5822-F4ED-A85408AB972E}"/>
          </ac:spMkLst>
        </pc:spChg>
        <pc:picChg chg="add del mod">
          <ac:chgData name="Nguyễn Duy Ngọc" userId="b62dc53bd2404d9b" providerId="LiveId" clId="{E834B139-0D38-4315-8742-54DB5D1783D4}" dt="2025-06-04T16:24:27.701" v="3471" actId="478"/>
          <ac:picMkLst>
            <pc:docMk/>
            <pc:sldMk cId="1783590470" sldId="323"/>
            <ac:picMk id="7" creationId="{568AF421-606E-51D5-6719-B2C19201B6B8}"/>
          </ac:picMkLst>
        </pc:picChg>
        <pc:picChg chg="add del mod">
          <ac:chgData name="Nguyễn Duy Ngọc" userId="b62dc53bd2404d9b" providerId="LiveId" clId="{E834B139-0D38-4315-8742-54DB5D1783D4}" dt="2025-06-04T16:26:41.546" v="3570" actId="478"/>
          <ac:picMkLst>
            <pc:docMk/>
            <pc:sldMk cId="1783590470" sldId="323"/>
            <ac:picMk id="12" creationId="{67CB51E6-BA91-40D0-1094-70A36154D670}"/>
          </ac:picMkLst>
        </pc:picChg>
        <pc:picChg chg="add del mod">
          <ac:chgData name="Nguyễn Duy Ngọc" userId="b62dc53bd2404d9b" providerId="LiveId" clId="{E834B139-0D38-4315-8742-54DB5D1783D4}" dt="2025-06-04T16:35:08.916" v="3764" actId="478"/>
          <ac:picMkLst>
            <pc:docMk/>
            <pc:sldMk cId="1783590470" sldId="323"/>
            <ac:picMk id="15" creationId="{CBDC3EAE-BF20-59D5-3FFC-44FA4B0AE0F5}"/>
          </ac:picMkLst>
        </pc:picChg>
        <pc:picChg chg="add mod">
          <ac:chgData name="Nguyễn Duy Ngọc" userId="b62dc53bd2404d9b" providerId="LiveId" clId="{E834B139-0D38-4315-8742-54DB5D1783D4}" dt="2025-06-04T16:35:10.811" v="3765" actId="1076"/>
          <ac:picMkLst>
            <pc:docMk/>
            <pc:sldMk cId="1783590470" sldId="323"/>
            <ac:picMk id="17" creationId="{6FB39A0B-D526-EA7E-2A76-83A7E1BC1893}"/>
          </ac:picMkLst>
        </pc:picChg>
      </pc:sldChg>
      <pc:sldChg chg="addSp delSp modSp add mod ord">
        <pc:chgData name="Nguyễn Duy Ngọc" userId="b62dc53bd2404d9b" providerId="LiveId" clId="{E834B139-0D38-4315-8742-54DB5D1783D4}" dt="2025-06-04T16:37:50.291" v="3818" actId="20577"/>
        <pc:sldMkLst>
          <pc:docMk/>
          <pc:sldMk cId="1965143936" sldId="324"/>
        </pc:sldMkLst>
        <pc:spChg chg="mod">
          <ac:chgData name="Nguyễn Duy Ngọc" userId="b62dc53bd2404d9b" providerId="LiveId" clId="{E834B139-0D38-4315-8742-54DB5D1783D4}" dt="2025-06-04T16:37:50.291" v="3818" actId="20577"/>
          <ac:spMkLst>
            <pc:docMk/>
            <pc:sldMk cId="1965143936" sldId="324"/>
            <ac:spMk id="8" creationId="{DDA434A5-726C-ABE2-8EC8-F3C6DF943C1C}"/>
          </ac:spMkLst>
        </pc:spChg>
        <pc:picChg chg="add mod modCrop">
          <ac:chgData name="Nguyễn Duy Ngọc" userId="b62dc53bd2404d9b" providerId="LiveId" clId="{E834B139-0D38-4315-8742-54DB5D1783D4}" dt="2025-06-04T16:37:31.250" v="3791" actId="1076"/>
          <ac:picMkLst>
            <pc:docMk/>
            <pc:sldMk cId="1965143936" sldId="324"/>
            <ac:picMk id="6" creationId="{30B23A57-7792-42D0-A212-70D1BA83BE09}"/>
          </ac:picMkLst>
        </pc:picChg>
        <pc:picChg chg="add mod">
          <ac:chgData name="Nguyễn Duy Ngọc" userId="b62dc53bd2404d9b" providerId="LiveId" clId="{E834B139-0D38-4315-8742-54DB5D1783D4}" dt="2025-06-04T16:37:30.882" v="3790" actId="1076"/>
          <ac:picMkLst>
            <pc:docMk/>
            <pc:sldMk cId="1965143936" sldId="324"/>
            <ac:picMk id="9" creationId="{00CBE51B-4FDE-324A-6374-00362402BA9A}"/>
          </ac:picMkLst>
        </pc:picChg>
        <pc:picChg chg="del">
          <ac:chgData name="Nguyễn Duy Ngọc" userId="b62dc53bd2404d9b" providerId="LiveId" clId="{E834B139-0D38-4315-8742-54DB5D1783D4}" dt="2025-06-04T16:36:08.351" v="3769" actId="478"/>
          <ac:picMkLst>
            <pc:docMk/>
            <pc:sldMk cId="1965143936" sldId="324"/>
            <ac:picMk id="12" creationId="{3A6F429D-A134-9703-335A-1F3CEF1E6032}"/>
          </ac:picMkLst>
        </pc:picChg>
      </pc:sldChg>
      <pc:sldChg chg="addSp delSp modSp add mod">
        <pc:chgData name="Nguyễn Duy Ngọc" userId="b62dc53bd2404d9b" providerId="LiveId" clId="{E834B139-0D38-4315-8742-54DB5D1783D4}" dt="2025-06-04T16:33:52.636" v="3758" actId="1076"/>
        <pc:sldMkLst>
          <pc:docMk/>
          <pc:sldMk cId="3787280095" sldId="325"/>
        </pc:sldMkLst>
        <pc:spChg chg="mod">
          <ac:chgData name="Nguyễn Duy Ngọc" userId="b62dc53bd2404d9b" providerId="LiveId" clId="{E834B139-0D38-4315-8742-54DB5D1783D4}" dt="2025-06-04T16:33:52.636" v="3758" actId="1076"/>
          <ac:spMkLst>
            <pc:docMk/>
            <pc:sldMk cId="3787280095" sldId="325"/>
            <ac:spMk id="8" creationId="{033FDD3E-86DD-EBF2-831F-CB1B28C3BA74}"/>
          </ac:spMkLst>
        </pc:spChg>
        <pc:picChg chg="add del mod modCrop">
          <ac:chgData name="Nguyễn Duy Ngọc" userId="b62dc53bd2404d9b" providerId="LiveId" clId="{E834B139-0D38-4315-8742-54DB5D1783D4}" dt="2025-06-04T16:33:08.277" v="3746" actId="478"/>
          <ac:picMkLst>
            <pc:docMk/>
            <pc:sldMk cId="3787280095" sldId="325"/>
            <ac:picMk id="6" creationId="{F34A9ADE-56CC-82A6-5467-4BCC5CBDEF7B}"/>
          </ac:picMkLst>
        </pc:picChg>
        <pc:picChg chg="add mod modCrop">
          <ac:chgData name="Nguyễn Duy Ngọc" userId="b62dc53bd2404d9b" providerId="LiveId" clId="{E834B139-0D38-4315-8742-54DB5D1783D4}" dt="2025-06-04T16:33:44.383" v="3756" actId="14100"/>
          <ac:picMkLst>
            <pc:docMk/>
            <pc:sldMk cId="3787280095" sldId="325"/>
            <ac:picMk id="9" creationId="{4FA4BBB1-D723-FF04-D48F-A36E64DC7A49}"/>
          </ac:picMkLst>
        </pc:picChg>
        <pc:picChg chg="del mod modCrop">
          <ac:chgData name="Nguyễn Duy Ngọc" userId="b62dc53bd2404d9b" providerId="LiveId" clId="{E834B139-0D38-4315-8742-54DB5D1783D4}" dt="2025-06-04T16:32:39.740" v="3739" actId="478"/>
          <ac:picMkLst>
            <pc:docMk/>
            <pc:sldMk cId="3787280095" sldId="325"/>
            <ac:picMk id="12" creationId="{37A56C1B-CE99-A403-B6E9-A5725A362CF0}"/>
          </ac:picMkLst>
        </pc:picChg>
        <pc:picChg chg="add mod modCrop">
          <ac:chgData name="Nguyễn Duy Ngọc" userId="b62dc53bd2404d9b" providerId="LiveId" clId="{E834B139-0D38-4315-8742-54DB5D1783D4}" dt="2025-06-04T16:33:48.169" v="3757" actId="1076"/>
          <ac:picMkLst>
            <pc:docMk/>
            <pc:sldMk cId="3787280095" sldId="325"/>
            <ac:picMk id="14" creationId="{69667E52-867B-2E0C-84C0-32411D3B4982}"/>
          </ac:picMkLst>
        </pc:picChg>
      </pc:sldChg>
      <pc:sldChg chg="addSp delSp modSp add mod">
        <pc:chgData name="Nguyễn Duy Ngọc" userId="b62dc53bd2404d9b" providerId="LiveId" clId="{E834B139-0D38-4315-8742-54DB5D1783D4}" dt="2025-06-04T16:39:31.756" v="3855" actId="20577"/>
        <pc:sldMkLst>
          <pc:docMk/>
          <pc:sldMk cId="2804512429" sldId="326"/>
        </pc:sldMkLst>
        <pc:spChg chg="mod">
          <ac:chgData name="Nguyễn Duy Ngọc" userId="b62dc53bd2404d9b" providerId="LiveId" clId="{E834B139-0D38-4315-8742-54DB5D1783D4}" dt="2025-06-04T16:39:31.756" v="3855" actId="20577"/>
          <ac:spMkLst>
            <pc:docMk/>
            <pc:sldMk cId="2804512429" sldId="326"/>
            <ac:spMk id="8" creationId="{4ED224D2-AA13-CE0E-1D70-BBA040B5F7E6}"/>
          </ac:spMkLst>
        </pc:spChg>
        <pc:picChg chg="del">
          <ac:chgData name="Nguyễn Duy Ngọc" userId="b62dc53bd2404d9b" providerId="LiveId" clId="{E834B139-0D38-4315-8742-54DB5D1783D4}" dt="2025-06-04T16:38:51.691" v="3827" actId="478"/>
          <ac:picMkLst>
            <pc:docMk/>
            <pc:sldMk cId="2804512429" sldId="326"/>
            <ac:picMk id="6" creationId="{1F29F62E-3413-757F-F8FA-DFA48A5C39E9}"/>
          </ac:picMkLst>
        </pc:picChg>
        <pc:picChg chg="add mod">
          <ac:chgData name="Nguyễn Duy Ngọc" userId="b62dc53bd2404d9b" providerId="LiveId" clId="{E834B139-0D38-4315-8742-54DB5D1783D4}" dt="2025-06-04T16:39:01.248" v="3831" actId="1076"/>
          <ac:picMkLst>
            <pc:docMk/>
            <pc:sldMk cId="2804512429" sldId="326"/>
            <ac:picMk id="7" creationId="{729D79D0-EFA1-A42A-0237-4117AAAA9C6D}"/>
          </ac:picMkLst>
        </pc:picChg>
        <pc:picChg chg="del">
          <ac:chgData name="Nguyễn Duy Ngọc" userId="b62dc53bd2404d9b" providerId="LiveId" clId="{E834B139-0D38-4315-8742-54DB5D1783D4}" dt="2025-06-04T16:38:51.185" v="3826" actId="478"/>
          <ac:picMkLst>
            <pc:docMk/>
            <pc:sldMk cId="2804512429" sldId="326"/>
            <ac:picMk id="9" creationId="{DBDDBC7A-32BC-3B7E-DBDB-BE127783C09E}"/>
          </ac:picMkLst>
        </pc:picChg>
      </pc:sldChg>
      <pc:sldChg chg="addSp delSp modSp add mod">
        <pc:chgData name="Nguyễn Duy Ngọc" userId="b62dc53bd2404d9b" providerId="LiveId" clId="{E834B139-0D38-4315-8742-54DB5D1783D4}" dt="2025-06-04T16:42:27.717" v="3908" actId="1076"/>
        <pc:sldMkLst>
          <pc:docMk/>
          <pc:sldMk cId="3888403093" sldId="327"/>
        </pc:sldMkLst>
        <pc:spChg chg="mod">
          <ac:chgData name="Nguyễn Duy Ngọc" userId="b62dc53bd2404d9b" providerId="LiveId" clId="{E834B139-0D38-4315-8742-54DB5D1783D4}" dt="2025-06-04T16:42:27.717" v="3908" actId="1076"/>
          <ac:spMkLst>
            <pc:docMk/>
            <pc:sldMk cId="3888403093" sldId="327"/>
            <ac:spMk id="8" creationId="{153C4FEA-D60B-100C-872B-B1B1B97FCF45}"/>
          </ac:spMkLst>
        </pc:spChg>
        <pc:picChg chg="add mod">
          <ac:chgData name="Nguyễn Duy Ngọc" userId="b62dc53bd2404d9b" providerId="LiveId" clId="{E834B139-0D38-4315-8742-54DB5D1783D4}" dt="2025-06-04T16:40:53.865" v="3865" actId="1076"/>
          <ac:picMkLst>
            <pc:docMk/>
            <pc:sldMk cId="3888403093" sldId="327"/>
            <ac:picMk id="6" creationId="{E4D888C6-8EE5-0020-5D2D-EF422D62A16C}"/>
          </ac:picMkLst>
        </pc:picChg>
        <pc:picChg chg="del">
          <ac:chgData name="Nguyễn Duy Ngọc" userId="b62dc53bd2404d9b" providerId="LiveId" clId="{E834B139-0D38-4315-8742-54DB5D1783D4}" dt="2025-06-04T16:40:33.098" v="3858" actId="478"/>
          <ac:picMkLst>
            <pc:docMk/>
            <pc:sldMk cId="3888403093" sldId="327"/>
            <ac:picMk id="7" creationId="{3F7B5201-EEED-290D-CD0E-E93279330688}"/>
          </ac:picMkLst>
        </pc:picChg>
        <pc:picChg chg="add del mod">
          <ac:chgData name="Nguyễn Duy Ngọc" userId="b62dc53bd2404d9b" providerId="LiveId" clId="{E834B139-0D38-4315-8742-54DB5D1783D4}" dt="2025-06-04T16:40:51.151" v="3864" actId="478"/>
          <ac:picMkLst>
            <pc:docMk/>
            <pc:sldMk cId="3888403093" sldId="327"/>
            <ac:picMk id="9" creationId="{DD6E54A2-7600-68B5-6DC9-4976D7C68C79}"/>
          </ac:picMkLst>
        </pc:picChg>
      </pc:sldChg>
      <pc:sldChg chg="addSp delSp modSp add mod">
        <pc:chgData name="Nguyễn Duy Ngọc" userId="b62dc53bd2404d9b" providerId="LiveId" clId="{E834B139-0D38-4315-8742-54DB5D1783D4}" dt="2025-06-04T16:42:30.749" v="3909" actId="1076"/>
        <pc:sldMkLst>
          <pc:docMk/>
          <pc:sldMk cId="97896808" sldId="328"/>
        </pc:sldMkLst>
        <pc:spChg chg="mod">
          <ac:chgData name="Nguyễn Duy Ngọc" userId="b62dc53bd2404d9b" providerId="LiveId" clId="{E834B139-0D38-4315-8742-54DB5D1783D4}" dt="2025-06-04T16:42:30.749" v="3909" actId="1076"/>
          <ac:spMkLst>
            <pc:docMk/>
            <pc:sldMk cId="97896808" sldId="328"/>
            <ac:spMk id="8" creationId="{4CC040AC-0409-DC48-B837-B2AA2D23A691}"/>
          </ac:spMkLst>
        </pc:spChg>
        <pc:picChg chg="del">
          <ac:chgData name="Nguyễn Duy Ngọc" userId="b62dc53bd2404d9b" providerId="LiveId" clId="{E834B139-0D38-4315-8742-54DB5D1783D4}" dt="2025-06-04T16:41:53.524" v="3883" actId="478"/>
          <ac:picMkLst>
            <pc:docMk/>
            <pc:sldMk cId="97896808" sldId="328"/>
            <ac:picMk id="6" creationId="{159150B7-8021-A68A-019F-2D917012E223}"/>
          </ac:picMkLst>
        </pc:picChg>
        <pc:picChg chg="add mod">
          <ac:chgData name="Nguyễn Duy Ngọc" userId="b62dc53bd2404d9b" providerId="LiveId" clId="{E834B139-0D38-4315-8742-54DB5D1783D4}" dt="2025-06-04T16:41:55.726" v="3884" actId="1076"/>
          <ac:picMkLst>
            <pc:docMk/>
            <pc:sldMk cId="97896808" sldId="328"/>
            <ac:picMk id="7" creationId="{1B23AC02-B98C-8944-1053-1304116524E2}"/>
          </ac:picMkLst>
        </pc:picChg>
      </pc:sldChg>
      <pc:sldChg chg="addSp delSp modSp add mod">
        <pc:chgData name="Nguyễn Duy Ngọc" userId="b62dc53bd2404d9b" providerId="LiveId" clId="{E834B139-0D38-4315-8742-54DB5D1783D4}" dt="2025-06-04T17:21:26.382" v="4507" actId="113"/>
        <pc:sldMkLst>
          <pc:docMk/>
          <pc:sldMk cId="1641755446" sldId="329"/>
        </pc:sldMkLst>
        <pc:spChg chg="del mod">
          <ac:chgData name="Nguyễn Duy Ngọc" userId="b62dc53bd2404d9b" providerId="LiveId" clId="{E834B139-0D38-4315-8742-54DB5D1783D4}" dt="2025-06-04T17:06:43.883" v="4156" actId="478"/>
          <ac:spMkLst>
            <pc:docMk/>
            <pc:sldMk cId="1641755446" sldId="329"/>
            <ac:spMk id="3" creationId="{965FDC83-DB15-1C83-0C5D-FA238E9A1B23}"/>
          </ac:spMkLst>
        </pc:spChg>
        <pc:spChg chg="add del mod">
          <ac:chgData name="Nguyễn Duy Ngọc" userId="b62dc53bd2404d9b" providerId="LiveId" clId="{E834B139-0D38-4315-8742-54DB5D1783D4}" dt="2025-06-04T17:06:47.663" v="4157" actId="478"/>
          <ac:spMkLst>
            <pc:docMk/>
            <pc:sldMk cId="1641755446" sldId="329"/>
            <ac:spMk id="9" creationId="{B7228DD4-F72D-44F5-0F52-0159C962429E}"/>
          </ac:spMkLst>
        </pc:spChg>
        <pc:spChg chg="add mod">
          <ac:chgData name="Nguyễn Duy Ngọc" userId="b62dc53bd2404d9b" providerId="LiveId" clId="{E834B139-0D38-4315-8742-54DB5D1783D4}" dt="2025-06-04T17:21:26.382" v="4507" actId="113"/>
          <ac:spMkLst>
            <pc:docMk/>
            <pc:sldMk cId="1641755446" sldId="329"/>
            <ac:spMk id="12" creationId="{7CBA8897-DC3B-F370-2A05-F2E7467E29C6}"/>
          </ac:spMkLst>
        </pc:spChg>
        <pc:picChg chg="add del mod modCrop">
          <ac:chgData name="Nguyễn Duy Ngọc" userId="b62dc53bd2404d9b" providerId="LiveId" clId="{E834B139-0D38-4315-8742-54DB5D1783D4}" dt="2025-06-04T17:18:35.609" v="4475" actId="478"/>
          <ac:picMkLst>
            <pc:docMk/>
            <pc:sldMk cId="1641755446" sldId="329"/>
            <ac:picMk id="7" creationId="{C810A98D-744E-84C6-B0A2-1A8B65BFB73A}"/>
          </ac:picMkLst>
        </pc:picChg>
        <pc:picChg chg="del">
          <ac:chgData name="Nguyễn Duy Ngọc" userId="b62dc53bd2404d9b" providerId="LiveId" clId="{E834B139-0D38-4315-8742-54DB5D1783D4}" dt="2025-06-04T17:05:29.496" v="4141" actId="478"/>
          <ac:picMkLst>
            <pc:docMk/>
            <pc:sldMk cId="1641755446" sldId="329"/>
            <ac:picMk id="13" creationId="{90AC4884-B428-12C8-0750-81DD3EC4E70C}"/>
          </ac:picMkLst>
        </pc:picChg>
        <pc:picChg chg="add del mod">
          <ac:chgData name="Nguyễn Duy Ngọc" userId="b62dc53bd2404d9b" providerId="LiveId" clId="{E834B139-0D38-4315-8742-54DB5D1783D4}" dt="2025-06-04T17:21:07.319" v="4503" actId="478"/>
          <ac:picMkLst>
            <pc:docMk/>
            <pc:sldMk cId="1641755446" sldId="329"/>
            <ac:picMk id="15" creationId="{C6A6B11F-D14D-5E1B-194D-CCF5D5DF8359}"/>
          </ac:picMkLst>
        </pc:picChg>
        <pc:picChg chg="add mod">
          <ac:chgData name="Nguyễn Duy Ngọc" userId="b62dc53bd2404d9b" providerId="LiveId" clId="{E834B139-0D38-4315-8742-54DB5D1783D4}" dt="2025-06-04T17:21:10.833" v="4504" actId="1076"/>
          <ac:picMkLst>
            <pc:docMk/>
            <pc:sldMk cId="1641755446" sldId="329"/>
            <ac:picMk id="17" creationId="{CB422A06-27CE-C389-61A7-7E56F7210CC3}"/>
          </ac:picMkLst>
        </pc:pic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28" creationId="{D06A9386-9411-3EA4-3EA4-212E2355C5EB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29" creationId="{A6A18F77-BDCF-C06B-E31C-5174CAA6002E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31" creationId="{48490A4B-025F-9590-81AF-CB474C820937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38" creationId="{F1CE8F1F-5432-5D9D-27D4-60215EEE8FA6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40" creationId="{E51B104D-C99D-EDF2-438E-490B50EBD796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48" creationId="{A84F111D-39CF-5695-C605-9AA19273F3A7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52" creationId="{6655B540-0D05-A3A5-752B-505208A3AC24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53" creationId="{60D3EE9B-35F4-2A39-E8B6-67C834A51A8A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73" creationId="{B916F812-1368-BB8E-9774-9FEABA5C352C}"/>
          </ac:inkMkLst>
        </pc:inkChg>
        <pc:inkChg chg="del">
          <ac:chgData name="Nguyễn Duy Ngọc" userId="b62dc53bd2404d9b" providerId="LiveId" clId="{E834B139-0D38-4315-8742-54DB5D1783D4}" dt="2025-06-04T17:05:31.502" v="4142" actId="478"/>
          <ac:inkMkLst>
            <pc:docMk/>
            <pc:sldMk cId="1641755446" sldId="329"/>
            <ac:inkMk id="81" creationId="{DD9DC2B7-5793-1F07-4F67-6D2D9301EFCD}"/>
          </ac:inkMkLst>
        </pc:inkChg>
      </pc:sldChg>
      <pc:sldChg chg="addSp delSp modSp add mod">
        <pc:chgData name="Nguyễn Duy Ngọc" userId="b62dc53bd2404d9b" providerId="LiveId" clId="{E834B139-0D38-4315-8742-54DB5D1783D4}" dt="2025-06-04T17:11:04.776" v="4301" actId="1076"/>
        <pc:sldMkLst>
          <pc:docMk/>
          <pc:sldMk cId="570285947" sldId="330"/>
        </pc:sldMkLst>
        <pc:spChg chg="mod">
          <ac:chgData name="Nguyễn Duy Ngọc" userId="b62dc53bd2404d9b" providerId="LiveId" clId="{E834B139-0D38-4315-8742-54DB5D1783D4}" dt="2025-06-04T17:10:08.810" v="4291" actId="20577"/>
          <ac:spMkLst>
            <pc:docMk/>
            <pc:sldMk cId="570285947" sldId="330"/>
            <ac:spMk id="12" creationId="{DC5F24F6-11D7-8E38-127A-6A0B54F0EDAF}"/>
          </ac:spMkLst>
        </pc:spChg>
        <pc:picChg chg="add mod modCrop">
          <ac:chgData name="Nguyễn Duy Ngọc" userId="b62dc53bd2404d9b" providerId="LiveId" clId="{E834B139-0D38-4315-8742-54DB5D1783D4}" dt="2025-06-04T17:11:04.776" v="4301" actId="1076"/>
          <ac:picMkLst>
            <pc:docMk/>
            <pc:sldMk cId="570285947" sldId="330"/>
            <ac:picMk id="6" creationId="{95D06BF3-4D1E-D32A-3469-95F9C67C0D39}"/>
          </ac:picMkLst>
        </pc:picChg>
        <pc:picChg chg="del">
          <ac:chgData name="Nguyễn Duy Ngọc" userId="b62dc53bd2404d9b" providerId="LiveId" clId="{E834B139-0D38-4315-8742-54DB5D1783D4}" dt="2025-06-04T17:11:01.714" v="4300" actId="478"/>
          <ac:picMkLst>
            <pc:docMk/>
            <pc:sldMk cId="570285947" sldId="330"/>
            <ac:picMk id="7" creationId="{FF2346BC-2D61-0C67-52B2-0C124A80ECCF}"/>
          </ac:picMkLst>
        </pc:picChg>
      </pc:sldChg>
      <pc:sldChg chg="modSp add mod">
        <pc:chgData name="Nguyễn Duy Ngọc" userId="b62dc53bd2404d9b" providerId="LiveId" clId="{E834B139-0D38-4315-8742-54DB5D1783D4}" dt="2025-06-04T17:13:06.242" v="4396" actId="20577"/>
        <pc:sldMkLst>
          <pc:docMk/>
          <pc:sldMk cId="2011712093" sldId="331"/>
        </pc:sldMkLst>
        <pc:spChg chg="mod">
          <ac:chgData name="Nguyễn Duy Ngọc" userId="b62dc53bd2404d9b" providerId="LiveId" clId="{E834B139-0D38-4315-8742-54DB5D1783D4}" dt="2025-06-04T17:13:06.242" v="4396" actId="20577"/>
          <ac:spMkLst>
            <pc:docMk/>
            <pc:sldMk cId="2011712093" sldId="331"/>
            <ac:spMk id="12" creationId="{4EFE916E-ACCD-F23F-6F7F-395C0CE59A72}"/>
          </ac:spMkLst>
        </pc:spChg>
      </pc:sldChg>
      <pc:sldChg chg="addSp delSp modSp add mod">
        <pc:chgData name="Nguyễn Duy Ngọc" userId="b62dc53bd2404d9b" providerId="LiveId" clId="{E834B139-0D38-4315-8742-54DB5D1783D4}" dt="2025-06-04T17:16:21.453" v="4470" actId="1076"/>
        <pc:sldMkLst>
          <pc:docMk/>
          <pc:sldMk cId="806125167" sldId="332"/>
        </pc:sldMkLst>
        <pc:spChg chg="mod">
          <ac:chgData name="Nguyễn Duy Ngọc" userId="b62dc53bd2404d9b" providerId="LiveId" clId="{E834B139-0D38-4315-8742-54DB5D1783D4}" dt="2025-06-04T17:14:54.442" v="4427" actId="20577"/>
          <ac:spMkLst>
            <pc:docMk/>
            <pc:sldMk cId="806125167" sldId="332"/>
            <ac:spMk id="12" creationId="{26AA15CC-61EB-E391-F5C8-1BA64153CBC0}"/>
          </ac:spMkLst>
        </pc:spChg>
        <pc:picChg chg="del">
          <ac:chgData name="Nguyễn Duy Ngọc" userId="b62dc53bd2404d9b" providerId="LiveId" clId="{E834B139-0D38-4315-8742-54DB5D1783D4}" dt="2025-06-04T17:14:19.646" v="4406" actId="478"/>
          <ac:picMkLst>
            <pc:docMk/>
            <pc:sldMk cId="806125167" sldId="332"/>
            <ac:picMk id="6" creationId="{56796D19-1479-B7FB-AAFB-EE077C45F8D0}"/>
          </ac:picMkLst>
        </pc:picChg>
        <pc:picChg chg="add mod modCrop">
          <ac:chgData name="Nguyễn Duy Ngọc" userId="b62dc53bd2404d9b" providerId="LiveId" clId="{E834B139-0D38-4315-8742-54DB5D1783D4}" dt="2025-06-04T17:16:21.453" v="4470" actId="1076"/>
          <ac:picMkLst>
            <pc:docMk/>
            <pc:sldMk cId="806125167" sldId="332"/>
            <ac:picMk id="7" creationId="{B682F6BA-C0D0-62D2-6DBA-9DDC09B77F39}"/>
          </ac:picMkLst>
        </pc:picChg>
      </pc:sldChg>
      <pc:sldChg chg="addSp delSp modSp add mod">
        <pc:chgData name="Nguyễn Duy Ngọc" userId="b62dc53bd2404d9b" providerId="LiveId" clId="{E834B139-0D38-4315-8742-54DB5D1783D4}" dt="2025-06-04T17:15:56.695" v="4467" actId="1076"/>
        <pc:sldMkLst>
          <pc:docMk/>
          <pc:sldMk cId="2705730891" sldId="333"/>
        </pc:sldMkLst>
        <pc:spChg chg="mod">
          <ac:chgData name="Nguyễn Duy Ngọc" userId="b62dc53bd2404d9b" providerId="LiveId" clId="{E834B139-0D38-4315-8742-54DB5D1783D4}" dt="2025-06-04T17:15:32.927" v="4457" actId="20577"/>
          <ac:spMkLst>
            <pc:docMk/>
            <pc:sldMk cId="2705730891" sldId="333"/>
            <ac:spMk id="12" creationId="{73F29F88-C922-271B-A10B-1580CD422AFB}"/>
          </ac:spMkLst>
        </pc:spChg>
        <pc:picChg chg="add mod modCrop">
          <ac:chgData name="Nguyễn Duy Ngọc" userId="b62dc53bd2404d9b" providerId="LiveId" clId="{E834B139-0D38-4315-8742-54DB5D1783D4}" dt="2025-06-04T17:15:56.695" v="4467" actId="1076"/>
          <ac:picMkLst>
            <pc:docMk/>
            <pc:sldMk cId="2705730891" sldId="333"/>
            <ac:picMk id="6" creationId="{2956F292-3A38-2AC3-40CF-ABCC9326DFC0}"/>
          </ac:picMkLst>
        </pc:picChg>
        <pc:picChg chg="del">
          <ac:chgData name="Nguyễn Duy Ngọc" userId="b62dc53bd2404d9b" providerId="LiveId" clId="{E834B139-0D38-4315-8742-54DB5D1783D4}" dt="2025-06-04T17:15:51.888" v="4465" actId="478"/>
          <ac:picMkLst>
            <pc:docMk/>
            <pc:sldMk cId="2705730891" sldId="333"/>
            <ac:picMk id="7" creationId="{E05282AD-20DB-50D1-66A4-E12A9370420F}"/>
          </ac:picMkLst>
        </pc:picChg>
      </pc:sldChg>
      <pc:sldChg chg="add">
        <pc:chgData name="Nguyễn Duy Ngọc" userId="b62dc53bd2404d9b" providerId="LiveId" clId="{E834B139-0D38-4315-8742-54DB5D1783D4}" dt="2025-06-04T17:16:56.683" v="4471" actId="2890"/>
        <pc:sldMkLst>
          <pc:docMk/>
          <pc:sldMk cId="935217563" sldId="334"/>
        </pc:sldMkLst>
      </pc:sldChg>
      <pc:sldChg chg="addSp delSp modSp add mod ord">
        <pc:chgData name="Nguyễn Duy Ngọc" userId="b62dc53bd2404d9b" providerId="LiveId" clId="{E834B139-0D38-4315-8742-54DB5D1783D4}" dt="2025-06-04T17:20:52.059" v="4495"/>
        <pc:sldMkLst>
          <pc:docMk/>
          <pc:sldMk cId="981101159" sldId="335"/>
        </pc:sldMkLst>
        <pc:picChg chg="add del mod">
          <ac:chgData name="Nguyễn Duy Ngọc" userId="b62dc53bd2404d9b" providerId="LiveId" clId="{E834B139-0D38-4315-8742-54DB5D1783D4}" dt="2025-06-04T17:20:15.687" v="4486" actId="478"/>
          <ac:picMkLst>
            <pc:docMk/>
            <pc:sldMk cId="981101159" sldId="335"/>
            <ac:picMk id="6" creationId="{A9474061-DF7C-08B3-E57B-0A4F8341ECB2}"/>
          </ac:picMkLst>
        </pc:picChg>
        <pc:picChg chg="add mod">
          <ac:chgData name="Nguyễn Duy Ngọc" userId="b62dc53bd2404d9b" providerId="LiveId" clId="{E834B139-0D38-4315-8742-54DB5D1783D4}" dt="2025-06-04T17:20:50.238" v="4493" actId="1076"/>
          <ac:picMkLst>
            <pc:docMk/>
            <pc:sldMk cId="981101159" sldId="335"/>
            <ac:picMk id="8" creationId="{6063CEC5-27D9-0AB9-755A-815C35E59A73}"/>
          </ac:picMkLst>
        </pc:picChg>
        <pc:picChg chg="del">
          <ac:chgData name="Nguyễn Duy Ngọc" userId="b62dc53bd2404d9b" providerId="LiveId" clId="{E834B139-0D38-4315-8742-54DB5D1783D4}" dt="2025-06-04T17:19:47.322" v="4482" actId="478"/>
          <ac:picMkLst>
            <pc:docMk/>
            <pc:sldMk cId="981101159" sldId="335"/>
            <ac:picMk id="15" creationId="{466D9D02-CF41-B210-9663-C2578894E435}"/>
          </ac:picMkLst>
        </pc:picChg>
      </pc:sldChg>
      <pc:sldChg chg="addSp delSp modSp add mod">
        <pc:chgData name="Nguyễn Duy Ngọc" userId="b62dc53bd2404d9b" providerId="LiveId" clId="{E834B139-0D38-4315-8742-54DB5D1783D4}" dt="2025-06-04T17:33:28.453" v="4720" actId="1076"/>
        <pc:sldMkLst>
          <pc:docMk/>
          <pc:sldMk cId="3990830572" sldId="336"/>
        </pc:sldMkLst>
        <pc:spChg chg="del">
          <ac:chgData name="Nguyễn Duy Ngọc" userId="b62dc53bd2404d9b" providerId="LiveId" clId="{E834B139-0D38-4315-8742-54DB5D1783D4}" dt="2025-06-04T17:29:09.639" v="4668" actId="478"/>
          <ac:spMkLst>
            <pc:docMk/>
            <pc:sldMk cId="3990830572" sldId="336"/>
            <ac:spMk id="3" creationId="{46E8BD4E-F601-8CFA-9BD6-38582349FF2D}"/>
          </ac:spMkLst>
        </pc:spChg>
        <pc:spChg chg="add del mod">
          <ac:chgData name="Nguyễn Duy Ngọc" userId="b62dc53bd2404d9b" providerId="LiveId" clId="{E834B139-0D38-4315-8742-54DB5D1783D4}" dt="2025-06-04T17:29:37.383" v="4669"/>
          <ac:spMkLst>
            <pc:docMk/>
            <pc:sldMk cId="3990830572" sldId="336"/>
            <ac:spMk id="7" creationId="{B1B5B32B-E056-5F77-0700-10E0B437B241}"/>
          </ac:spMkLst>
        </pc:spChg>
        <pc:spChg chg="add mod">
          <ac:chgData name="Nguyễn Duy Ngọc" userId="b62dc53bd2404d9b" providerId="LiveId" clId="{E834B139-0D38-4315-8742-54DB5D1783D4}" dt="2025-06-04T17:33:28.453" v="4720" actId="1076"/>
          <ac:spMkLst>
            <pc:docMk/>
            <pc:sldMk cId="3990830572" sldId="336"/>
            <ac:spMk id="12" creationId="{57000153-8EE7-0B84-A027-E6F37D5F3154}"/>
          </ac:spMkLst>
        </pc:spChg>
        <pc:picChg chg="add mod">
          <ac:chgData name="Nguyễn Duy Ngọc" userId="b62dc53bd2404d9b" providerId="LiveId" clId="{E834B139-0D38-4315-8742-54DB5D1783D4}" dt="2025-06-04T17:33:21.871" v="4719" actId="14100"/>
          <ac:picMkLst>
            <pc:docMk/>
            <pc:sldMk cId="3990830572" sldId="336"/>
            <ac:picMk id="9" creationId="{D6758069-F299-3B98-52A3-4B8F9FAB6CB3}"/>
          </ac:picMkLst>
        </pc:picChg>
      </pc:sldChg>
      <pc:sldChg chg="addSp delSp modSp add mod">
        <pc:chgData name="Nguyễn Duy Ngọc" userId="b62dc53bd2404d9b" providerId="LiveId" clId="{E834B139-0D38-4315-8742-54DB5D1783D4}" dt="2025-06-04T17:34:16.936" v="4750" actId="1076"/>
        <pc:sldMkLst>
          <pc:docMk/>
          <pc:sldMk cId="826558155" sldId="337"/>
        </pc:sldMkLst>
        <pc:spChg chg="add del mod">
          <ac:chgData name="Nguyễn Duy Ngọc" userId="b62dc53bd2404d9b" providerId="LiveId" clId="{E834B139-0D38-4315-8742-54DB5D1783D4}" dt="2025-06-04T17:29:45.826" v="4673" actId="478"/>
          <ac:spMkLst>
            <pc:docMk/>
            <pc:sldMk cId="826558155" sldId="337"/>
            <ac:spMk id="6" creationId="{97BEBCE5-98EA-E7D3-87BC-7D8D32F3FCAE}"/>
          </ac:spMkLst>
        </pc:spChg>
        <pc:spChg chg="add mod">
          <ac:chgData name="Nguyễn Duy Ngọc" userId="b62dc53bd2404d9b" providerId="LiveId" clId="{E834B139-0D38-4315-8742-54DB5D1783D4}" dt="2025-06-04T17:34:05.888" v="4745" actId="20577"/>
          <ac:spMkLst>
            <pc:docMk/>
            <pc:sldMk cId="826558155" sldId="337"/>
            <ac:spMk id="12" creationId="{54EFE7F4-F287-F5A0-FCED-FE55B25A7C05}"/>
          </ac:spMkLst>
        </pc:spChg>
        <pc:picChg chg="add mod modCrop">
          <ac:chgData name="Nguyễn Duy Ngọc" userId="b62dc53bd2404d9b" providerId="LiveId" clId="{E834B139-0D38-4315-8742-54DB5D1783D4}" dt="2025-06-04T17:34:16.936" v="4750" actId="1076"/>
          <ac:picMkLst>
            <pc:docMk/>
            <pc:sldMk cId="826558155" sldId="337"/>
            <ac:picMk id="8" creationId="{70CF1623-DF9C-013C-40CF-A72851F2DF90}"/>
          </ac:picMkLst>
        </pc:picChg>
        <pc:picChg chg="del">
          <ac:chgData name="Nguyễn Duy Ngọc" userId="b62dc53bd2404d9b" providerId="LiveId" clId="{E834B139-0D38-4315-8742-54DB5D1783D4}" dt="2025-06-04T17:29:43.905" v="4672" actId="478"/>
          <ac:picMkLst>
            <pc:docMk/>
            <pc:sldMk cId="826558155" sldId="337"/>
            <ac:picMk id="9" creationId="{1EAB3B4B-E584-2B3E-4583-6765202BED01}"/>
          </ac:picMkLst>
        </pc:picChg>
      </pc:sldChg>
      <pc:sldChg chg="addSp modSp add mod">
        <pc:chgData name="Nguyễn Duy Ngọc" userId="b62dc53bd2404d9b" providerId="LiveId" clId="{E834B139-0D38-4315-8742-54DB5D1783D4}" dt="2025-06-04T17:35:02.993" v="4771" actId="20577"/>
        <pc:sldMkLst>
          <pc:docMk/>
          <pc:sldMk cId="2691965550" sldId="338"/>
        </pc:sldMkLst>
        <pc:spChg chg="add mod">
          <ac:chgData name="Nguyễn Duy Ngọc" userId="b62dc53bd2404d9b" providerId="LiveId" clId="{E834B139-0D38-4315-8742-54DB5D1783D4}" dt="2025-06-04T17:35:02.993" v="4771" actId="20577"/>
          <ac:spMkLst>
            <pc:docMk/>
            <pc:sldMk cId="2691965550" sldId="338"/>
            <ac:spMk id="7" creationId="{37B0FEFF-D011-C7CA-25FC-790BFE6ED774}"/>
          </ac:spMkLst>
        </pc:spChg>
        <pc:picChg chg="add mod modCrop">
          <ac:chgData name="Nguyễn Duy Ngọc" userId="b62dc53bd2404d9b" providerId="LiveId" clId="{E834B139-0D38-4315-8742-54DB5D1783D4}" dt="2025-06-04T17:34:52.840" v="4759" actId="1076"/>
          <ac:picMkLst>
            <pc:docMk/>
            <pc:sldMk cId="2691965550" sldId="338"/>
            <ac:picMk id="6" creationId="{93E7D01F-C59A-864B-7519-4902A3B79A37}"/>
          </ac:picMkLst>
        </pc:picChg>
      </pc:sldChg>
      <pc:sldChg chg="addSp modSp add mod ord">
        <pc:chgData name="Nguyễn Duy Ngọc" userId="b62dc53bd2404d9b" providerId="LiveId" clId="{E834B139-0D38-4315-8742-54DB5D1783D4}" dt="2025-06-04T17:38:40.620" v="4984"/>
        <pc:sldMkLst>
          <pc:docMk/>
          <pc:sldMk cId="2038352272" sldId="339"/>
        </pc:sldMkLst>
        <pc:spChg chg="add mod">
          <ac:chgData name="Nguyễn Duy Ngọc" userId="b62dc53bd2404d9b" providerId="LiveId" clId="{E834B139-0D38-4315-8742-54DB5D1783D4}" dt="2025-06-04T17:35:23.370" v="4788" actId="20577"/>
          <ac:spMkLst>
            <pc:docMk/>
            <pc:sldMk cId="2038352272" sldId="339"/>
            <ac:spMk id="7" creationId="{BF6FAFC1-62C3-177B-D1F7-80A5DE743C27}"/>
          </ac:spMkLst>
        </pc:spChg>
        <pc:picChg chg="add mod">
          <ac:chgData name="Nguyễn Duy Ngọc" userId="b62dc53bd2404d9b" providerId="LiveId" clId="{E834B139-0D38-4315-8742-54DB5D1783D4}" dt="2025-06-04T17:35:18.578" v="4777" actId="1076"/>
          <ac:picMkLst>
            <pc:docMk/>
            <pc:sldMk cId="2038352272" sldId="339"/>
            <ac:picMk id="6" creationId="{BDB74095-92F3-7F3F-6182-34390CE8241B}"/>
          </ac:picMkLst>
        </pc:picChg>
      </pc:sldChg>
      <pc:sldChg chg="addSp modSp add mod ord">
        <pc:chgData name="Nguyễn Duy Ngọc" userId="b62dc53bd2404d9b" providerId="LiveId" clId="{E834B139-0D38-4315-8742-54DB5D1783D4}" dt="2025-06-04T17:35:43.705" v="4807"/>
        <pc:sldMkLst>
          <pc:docMk/>
          <pc:sldMk cId="628034810" sldId="340"/>
        </pc:sldMkLst>
        <pc:spChg chg="add mod">
          <ac:chgData name="Nguyễn Duy Ngọc" userId="b62dc53bd2404d9b" providerId="LiveId" clId="{E834B139-0D38-4315-8742-54DB5D1783D4}" dt="2025-06-04T17:35:39.289" v="4804" actId="20577"/>
          <ac:spMkLst>
            <pc:docMk/>
            <pc:sldMk cId="628034810" sldId="340"/>
            <ac:spMk id="7" creationId="{D89C7BAC-2A78-2CEA-9D28-D7D3D0D45347}"/>
          </ac:spMkLst>
        </pc:spChg>
        <pc:picChg chg="add mod">
          <ac:chgData name="Nguyễn Duy Ngọc" userId="b62dc53bd2404d9b" providerId="LiveId" clId="{E834B139-0D38-4315-8742-54DB5D1783D4}" dt="2025-06-04T17:35:41.424" v="4805" actId="1076"/>
          <ac:picMkLst>
            <pc:docMk/>
            <pc:sldMk cId="628034810" sldId="340"/>
            <ac:picMk id="6" creationId="{5425385F-62A4-DA50-3509-A2B9E7B99271}"/>
          </ac:picMkLst>
        </pc:picChg>
      </pc:sldChg>
      <pc:sldChg chg="addSp modSp add mod ord">
        <pc:chgData name="Nguyễn Duy Ngọc" userId="b62dc53bd2404d9b" providerId="LiveId" clId="{E834B139-0D38-4315-8742-54DB5D1783D4}" dt="2025-06-04T17:36:03.164" v="4828"/>
        <pc:sldMkLst>
          <pc:docMk/>
          <pc:sldMk cId="582673569" sldId="341"/>
        </pc:sldMkLst>
        <pc:spChg chg="add mod">
          <ac:chgData name="Nguyễn Duy Ngọc" userId="b62dc53bd2404d9b" providerId="LiveId" clId="{E834B139-0D38-4315-8742-54DB5D1783D4}" dt="2025-06-04T17:35:59.592" v="4825" actId="20577"/>
          <ac:spMkLst>
            <pc:docMk/>
            <pc:sldMk cId="582673569" sldId="341"/>
            <ac:spMk id="7" creationId="{22838392-60B7-73C2-19FF-EAFD9E3F46A8}"/>
          </ac:spMkLst>
        </pc:spChg>
        <pc:picChg chg="add mod">
          <ac:chgData name="Nguyễn Duy Ngọc" userId="b62dc53bd2404d9b" providerId="LiveId" clId="{E834B139-0D38-4315-8742-54DB5D1783D4}" dt="2025-06-04T17:36:01.298" v="4826" actId="1076"/>
          <ac:picMkLst>
            <pc:docMk/>
            <pc:sldMk cId="582673569" sldId="341"/>
            <ac:picMk id="6" creationId="{FFF02A58-2F89-69C6-F9D2-89E3C0072A42}"/>
          </ac:picMkLst>
        </pc:picChg>
      </pc:sldChg>
      <pc:sldChg chg="addSp modSp add mod">
        <pc:chgData name="Nguyễn Duy Ngọc" userId="b62dc53bd2404d9b" providerId="LiveId" clId="{E834B139-0D38-4315-8742-54DB5D1783D4}" dt="2025-06-04T17:36:36.935" v="4856" actId="20577"/>
        <pc:sldMkLst>
          <pc:docMk/>
          <pc:sldMk cId="143560682" sldId="342"/>
        </pc:sldMkLst>
        <pc:spChg chg="add mod">
          <ac:chgData name="Nguyễn Duy Ngọc" userId="b62dc53bd2404d9b" providerId="LiveId" clId="{E834B139-0D38-4315-8742-54DB5D1783D4}" dt="2025-06-04T17:36:36.935" v="4856" actId="20577"/>
          <ac:spMkLst>
            <pc:docMk/>
            <pc:sldMk cId="143560682" sldId="342"/>
            <ac:spMk id="7" creationId="{10864DC1-90DE-004F-C583-C7375B04A644}"/>
          </ac:spMkLst>
        </pc:spChg>
        <pc:picChg chg="add mod">
          <ac:chgData name="Nguyễn Duy Ngọc" userId="b62dc53bd2404d9b" providerId="LiveId" clId="{E834B139-0D38-4315-8742-54DB5D1783D4}" dt="2025-06-04T17:36:29.163" v="4835" actId="1076"/>
          <ac:picMkLst>
            <pc:docMk/>
            <pc:sldMk cId="143560682" sldId="342"/>
            <ac:picMk id="6" creationId="{B2AA51F5-6F66-8E64-0851-79AB31731194}"/>
          </ac:picMkLst>
        </pc:picChg>
      </pc:sldChg>
      <pc:sldChg chg="addSp modSp add mod">
        <pc:chgData name="Nguyễn Duy Ngọc" userId="b62dc53bd2404d9b" providerId="LiveId" clId="{E834B139-0D38-4315-8742-54DB5D1783D4}" dt="2025-06-04T17:36:55.314" v="4893" actId="20577"/>
        <pc:sldMkLst>
          <pc:docMk/>
          <pc:sldMk cId="4100506682" sldId="343"/>
        </pc:sldMkLst>
        <pc:spChg chg="add mod">
          <ac:chgData name="Nguyễn Duy Ngọc" userId="b62dc53bd2404d9b" providerId="LiveId" clId="{E834B139-0D38-4315-8742-54DB5D1783D4}" dt="2025-06-04T17:36:55.314" v="4893" actId="20577"/>
          <ac:spMkLst>
            <pc:docMk/>
            <pc:sldMk cId="4100506682" sldId="343"/>
            <ac:spMk id="7" creationId="{7D525F58-1E25-04CD-2DBD-76C901954EEF}"/>
          </ac:spMkLst>
        </pc:spChg>
        <pc:picChg chg="add mod">
          <ac:chgData name="Nguyễn Duy Ngọc" userId="b62dc53bd2404d9b" providerId="LiveId" clId="{E834B139-0D38-4315-8742-54DB5D1783D4}" dt="2025-06-04T17:36:46.296" v="4859" actId="1076"/>
          <ac:picMkLst>
            <pc:docMk/>
            <pc:sldMk cId="4100506682" sldId="343"/>
            <ac:picMk id="6" creationId="{16F31A28-ABBE-9CF6-ED14-02579E19DCD9}"/>
          </ac:picMkLst>
        </pc:picChg>
      </pc:sldChg>
      <pc:sldChg chg="addSp modSp add mod">
        <pc:chgData name="Nguyễn Duy Ngọc" userId="b62dc53bd2404d9b" providerId="LiveId" clId="{E834B139-0D38-4315-8742-54DB5D1783D4}" dt="2025-06-04T17:37:24.864" v="4926" actId="20577"/>
        <pc:sldMkLst>
          <pc:docMk/>
          <pc:sldMk cId="3175614084" sldId="344"/>
        </pc:sldMkLst>
        <pc:spChg chg="add mod">
          <ac:chgData name="Nguyễn Duy Ngọc" userId="b62dc53bd2404d9b" providerId="LiveId" clId="{E834B139-0D38-4315-8742-54DB5D1783D4}" dt="2025-06-04T17:37:24.864" v="4926" actId="20577"/>
          <ac:spMkLst>
            <pc:docMk/>
            <pc:sldMk cId="3175614084" sldId="344"/>
            <ac:spMk id="7" creationId="{63EBC902-B30B-B32B-4431-25171469031D}"/>
          </ac:spMkLst>
        </pc:spChg>
        <pc:picChg chg="add mod">
          <ac:chgData name="Nguyễn Duy Ngọc" userId="b62dc53bd2404d9b" providerId="LiveId" clId="{E834B139-0D38-4315-8742-54DB5D1783D4}" dt="2025-06-04T17:37:17.933" v="4901" actId="1076"/>
          <ac:picMkLst>
            <pc:docMk/>
            <pc:sldMk cId="3175614084" sldId="344"/>
            <ac:picMk id="6" creationId="{40767E38-D806-99AB-35A8-560ABDE8139F}"/>
          </ac:picMkLst>
        </pc:picChg>
      </pc:sldChg>
      <pc:sldChg chg="addSp delSp modSp add mod">
        <pc:chgData name="Nguyễn Duy Ngọc" userId="b62dc53bd2404d9b" providerId="LiveId" clId="{E834B139-0D38-4315-8742-54DB5D1783D4}" dt="2025-06-04T17:37:46.789" v="4942" actId="20577"/>
        <pc:sldMkLst>
          <pc:docMk/>
          <pc:sldMk cId="3000514583" sldId="345"/>
        </pc:sldMkLst>
        <pc:spChg chg="add mod">
          <ac:chgData name="Nguyễn Duy Ngọc" userId="b62dc53bd2404d9b" providerId="LiveId" clId="{E834B139-0D38-4315-8742-54DB5D1783D4}" dt="2025-06-04T17:37:46.789" v="4942" actId="20577"/>
          <ac:spMkLst>
            <pc:docMk/>
            <pc:sldMk cId="3000514583" sldId="345"/>
            <ac:spMk id="8" creationId="{867C1BF4-6D36-FCA9-929B-5B8CAEB1F764}"/>
          </ac:spMkLst>
        </pc:spChg>
        <pc:picChg chg="del">
          <ac:chgData name="Nguyễn Duy Ngọc" userId="b62dc53bd2404d9b" providerId="LiveId" clId="{E834B139-0D38-4315-8742-54DB5D1783D4}" dt="2025-06-04T17:30:49.381" v="4701" actId="478"/>
          <ac:picMkLst>
            <pc:docMk/>
            <pc:sldMk cId="3000514583" sldId="345"/>
            <ac:picMk id="6" creationId="{75E3901F-ED30-A123-C03E-F2E492CECB86}"/>
          </ac:picMkLst>
        </pc:picChg>
        <pc:picChg chg="add mod">
          <ac:chgData name="Nguyễn Duy Ngọc" userId="b62dc53bd2404d9b" providerId="LiveId" clId="{E834B139-0D38-4315-8742-54DB5D1783D4}" dt="2025-06-04T17:37:43.944" v="4933" actId="1076"/>
          <ac:picMkLst>
            <pc:docMk/>
            <pc:sldMk cId="3000514583" sldId="345"/>
            <ac:picMk id="7" creationId="{6532A0AE-1A73-F6DF-133C-7F9131FCF180}"/>
          </ac:picMkLst>
        </pc:picChg>
      </pc:sldChg>
      <pc:sldChg chg="addSp modSp add mod">
        <pc:chgData name="Nguyễn Duy Ngọc" userId="b62dc53bd2404d9b" providerId="LiveId" clId="{E834B139-0D38-4315-8742-54DB5D1783D4}" dt="2025-06-04T17:38:21.511" v="4982" actId="1076"/>
        <pc:sldMkLst>
          <pc:docMk/>
          <pc:sldMk cId="2822212072" sldId="346"/>
        </pc:sldMkLst>
        <pc:spChg chg="add mod">
          <ac:chgData name="Nguyễn Duy Ngọc" userId="b62dc53bd2404d9b" providerId="LiveId" clId="{E834B139-0D38-4315-8742-54DB5D1783D4}" dt="2025-06-04T17:38:17.080" v="4980" actId="20577"/>
          <ac:spMkLst>
            <pc:docMk/>
            <pc:sldMk cId="2822212072" sldId="346"/>
            <ac:spMk id="7" creationId="{488ADA7C-9CF1-5D85-CF39-B792A5A4652B}"/>
          </ac:spMkLst>
        </pc:spChg>
        <pc:picChg chg="add mod">
          <ac:chgData name="Nguyễn Duy Ngọc" userId="b62dc53bd2404d9b" providerId="LiveId" clId="{E834B139-0D38-4315-8742-54DB5D1783D4}" dt="2025-06-04T17:38:21.511" v="4982" actId="1076"/>
          <ac:picMkLst>
            <pc:docMk/>
            <pc:sldMk cId="2822212072" sldId="346"/>
            <ac:picMk id="6" creationId="{31ACE0C4-FF1F-EC16-29BD-38BE6E2A79C3}"/>
          </ac:picMkLst>
        </pc:picChg>
      </pc:sldChg>
      <pc:sldChg chg="add del">
        <pc:chgData name="Nguyễn Duy Ngọc" userId="b62dc53bd2404d9b" providerId="LiveId" clId="{E834B139-0D38-4315-8742-54DB5D1783D4}" dt="2025-06-04T17:38:57.881" v="4991" actId="47"/>
        <pc:sldMkLst>
          <pc:docMk/>
          <pc:sldMk cId="1597640285" sldId="347"/>
        </pc:sldMkLst>
      </pc:sldChg>
      <pc:sldChg chg="addSp modSp add mod">
        <pc:chgData name="Nguyễn Duy Ngọc" userId="b62dc53bd2404d9b" providerId="LiveId" clId="{E834B139-0D38-4315-8742-54DB5D1783D4}" dt="2025-06-04T17:40:04.882" v="5041" actId="20577"/>
        <pc:sldMkLst>
          <pc:docMk/>
          <pc:sldMk cId="1992780457" sldId="348"/>
        </pc:sldMkLst>
        <pc:spChg chg="add mod">
          <ac:chgData name="Nguyễn Duy Ngọc" userId="b62dc53bd2404d9b" providerId="LiveId" clId="{E834B139-0D38-4315-8742-54DB5D1783D4}" dt="2025-06-04T17:40:04.882" v="5041" actId="20577"/>
          <ac:spMkLst>
            <pc:docMk/>
            <pc:sldMk cId="1992780457" sldId="348"/>
            <ac:spMk id="9" creationId="{04D1ECBE-03E6-E364-1F9D-C08D3E9C9242}"/>
          </ac:spMkLst>
        </pc:spChg>
        <pc:picChg chg="add mod">
          <ac:chgData name="Nguyễn Duy Ngọc" userId="b62dc53bd2404d9b" providerId="LiveId" clId="{E834B139-0D38-4315-8742-54DB5D1783D4}" dt="2025-06-04T17:39:50.297" v="5010" actId="1076"/>
          <ac:picMkLst>
            <pc:docMk/>
            <pc:sldMk cId="1992780457" sldId="348"/>
            <ac:picMk id="6" creationId="{718A1011-E9EC-EF4B-1B76-F2BE866F375E}"/>
          </ac:picMkLst>
        </pc:picChg>
        <pc:picChg chg="add mod">
          <ac:chgData name="Nguyễn Duy Ngọc" userId="b62dc53bd2404d9b" providerId="LiveId" clId="{E834B139-0D38-4315-8742-54DB5D1783D4}" dt="2025-06-04T17:39:45.718" v="5009" actId="1076"/>
          <ac:picMkLst>
            <pc:docMk/>
            <pc:sldMk cId="1992780457" sldId="348"/>
            <ac:picMk id="8" creationId="{D9808CB8-95A6-5842-D75E-F54B04EC43CC}"/>
          </ac:picMkLst>
        </pc:picChg>
      </pc:sldChg>
      <pc:sldChg chg="modSp add mod">
        <pc:chgData name="Nguyễn Duy Ngọc" userId="b62dc53bd2404d9b" providerId="LiveId" clId="{E834B139-0D38-4315-8742-54DB5D1783D4}" dt="2025-06-04T18:00:07.791" v="5342" actId="20577"/>
        <pc:sldMkLst>
          <pc:docMk/>
          <pc:sldMk cId="2641652738" sldId="349"/>
        </pc:sldMkLst>
        <pc:spChg chg="mod">
          <ac:chgData name="Nguyễn Duy Ngọc" userId="b62dc53bd2404d9b" providerId="LiveId" clId="{E834B139-0D38-4315-8742-54DB5D1783D4}" dt="2025-06-04T18:00:07.791" v="5342" actId="20577"/>
          <ac:spMkLst>
            <pc:docMk/>
            <pc:sldMk cId="2641652738" sldId="349"/>
            <ac:spMk id="3" creationId="{7B1F7F86-25F4-31C1-739E-B4287AAD6788}"/>
          </ac:spMkLst>
        </pc:spChg>
      </pc:sldChg>
      <pc:sldChg chg="modSp add del mod">
        <pc:chgData name="Nguyễn Duy Ngọc" userId="b62dc53bd2404d9b" providerId="LiveId" clId="{E834B139-0D38-4315-8742-54DB5D1783D4}" dt="2025-06-04T17:58:39.856" v="5310" actId="47"/>
        <pc:sldMkLst>
          <pc:docMk/>
          <pc:sldMk cId="3849023786" sldId="349"/>
        </pc:sldMkLst>
        <pc:spChg chg="mod">
          <ac:chgData name="Nguyễn Duy Ngọc" userId="b62dc53bd2404d9b" providerId="LiveId" clId="{E834B139-0D38-4315-8742-54DB5D1783D4}" dt="2025-06-04T17:58:36.108" v="5304" actId="20577"/>
          <ac:spMkLst>
            <pc:docMk/>
            <pc:sldMk cId="3849023786" sldId="349"/>
            <ac:spMk id="3" creationId="{F80467BE-7D17-4640-8BDC-B9FB6EFAAB8D}"/>
          </ac:spMkLst>
        </pc:spChg>
      </pc:sldChg>
    </pc:docChg>
  </pc:docChgLst>
  <pc:docChgLst>
    <pc:chgData name="Nguyễn Duy Ngọc" userId="b62dc53bd2404d9b" providerId="Windows Live" clId="Web-{CE5DE4F4-306D-A901-6B59-2006F8616084}"/>
    <pc:docChg chg="addSld delSld modSld">
      <pc:chgData name="Nguyễn Duy Ngọc" userId="b62dc53bd2404d9b" providerId="Windows Live" clId="Web-{CE5DE4F4-306D-A901-6B59-2006F8616084}" dt="2025-06-04T07:13:35.311" v="296"/>
      <pc:docMkLst>
        <pc:docMk/>
      </pc:docMkLst>
      <pc:sldChg chg="modSp">
        <pc:chgData name="Nguyễn Duy Ngọc" userId="b62dc53bd2404d9b" providerId="Windows Live" clId="Web-{CE5DE4F4-306D-A901-6B59-2006F8616084}" dt="2025-06-04T07:01:11.586" v="229" actId="1076"/>
        <pc:sldMkLst>
          <pc:docMk/>
          <pc:sldMk cId="2408058788" sldId="256"/>
        </pc:sldMkLst>
        <pc:spChg chg="mod">
          <ac:chgData name="Nguyễn Duy Ngọc" userId="b62dc53bd2404d9b" providerId="Windows Live" clId="Web-{CE5DE4F4-306D-A901-6B59-2006F8616084}" dt="2025-06-04T02:15:10.406" v="10" actId="20577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Windows Live" clId="Web-{CE5DE4F4-306D-A901-6B59-2006F8616084}" dt="2025-06-04T02:14:32.937" v="0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Windows Live" clId="Web-{CE5DE4F4-306D-A901-6B59-2006F8616084}" dt="2025-06-04T07:01:11.586" v="229" actId="1076"/>
          <ac:spMkLst>
            <pc:docMk/>
            <pc:sldMk cId="2408058788" sldId="256"/>
            <ac:spMk id="18" creationId="{D74E2383-D05E-6943-EBBE-F5CA029EF4E4}"/>
          </ac:spMkLst>
        </pc:spChg>
        <pc:spChg chg="mod">
          <ac:chgData name="Nguyễn Duy Ngọc" userId="b62dc53bd2404d9b" providerId="Windows Live" clId="Web-{CE5DE4F4-306D-A901-6B59-2006F8616084}" dt="2025-06-04T02:15:37.157" v="14" actId="1076"/>
          <ac:spMkLst>
            <pc:docMk/>
            <pc:sldMk cId="2408058788" sldId="256"/>
            <ac:spMk id="19" creationId="{62A37E83-3D7C-50CE-176F-AF856B575A34}"/>
          </ac:spMkLst>
        </pc:spChg>
      </pc:sldChg>
      <pc:sldChg chg="modSp">
        <pc:chgData name="Nguyễn Duy Ngọc" userId="b62dc53bd2404d9b" providerId="Windows Live" clId="Web-{CE5DE4F4-306D-A901-6B59-2006F8616084}" dt="2025-06-04T06:43:45.697" v="123" actId="20577"/>
        <pc:sldMkLst>
          <pc:docMk/>
          <pc:sldMk cId="2308762611" sldId="257"/>
        </pc:sldMkLst>
        <pc:spChg chg="mod">
          <ac:chgData name="Nguyễn Duy Ngọc" userId="b62dc53bd2404d9b" providerId="Windows Live" clId="Web-{CE5DE4F4-306D-A901-6B59-2006F8616084}" dt="2025-06-04T06:43:45.697" v="123" actId="20577"/>
          <ac:spMkLst>
            <pc:docMk/>
            <pc:sldMk cId="2308762611" sldId="257"/>
            <ac:spMk id="3" creationId="{ECD1891C-CB0A-3C21-92AA-37BE5704D7F2}"/>
          </ac:spMkLst>
        </pc:spChg>
      </pc:sldChg>
      <pc:sldChg chg="addSp modSp">
        <pc:chgData name="Nguyễn Duy Ngọc" userId="b62dc53bd2404d9b" providerId="Windows Live" clId="Web-{CE5DE4F4-306D-A901-6B59-2006F8616084}" dt="2025-06-04T03:49:56.968" v="61" actId="1076"/>
        <pc:sldMkLst>
          <pc:docMk/>
          <pc:sldMk cId="1211238625" sldId="259"/>
        </pc:sldMkLst>
        <pc:spChg chg="mod">
          <ac:chgData name="Nguyễn Duy Ngọc" userId="b62dc53bd2404d9b" providerId="Windows Live" clId="Web-{CE5DE4F4-306D-A901-6B59-2006F8616084}" dt="2025-06-04T03:49:23.764" v="57" actId="20577"/>
          <ac:spMkLst>
            <pc:docMk/>
            <pc:sldMk cId="1211238625" sldId="259"/>
            <ac:spMk id="3" creationId="{FE273D91-5CCB-69C8-95F0-B98C30E9650A}"/>
          </ac:spMkLst>
        </pc:spChg>
        <pc:picChg chg="add mod">
          <ac:chgData name="Nguyễn Duy Ngọc" userId="b62dc53bd2404d9b" providerId="Windows Live" clId="Web-{CE5DE4F4-306D-A901-6B59-2006F8616084}" dt="2025-06-04T03:49:56.968" v="61" actId="1076"/>
          <ac:picMkLst>
            <pc:docMk/>
            <pc:sldMk cId="1211238625" sldId="259"/>
            <ac:picMk id="4" creationId="{86DBB29B-2D1C-2DDD-8916-CE662DA74442}"/>
          </ac:picMkLst>
        </pc:picChg>
      </pc:sldChg>
      <pc:sldChg chg="modSp">
        <pc:chgData name="Nguyễn Duy Ngọc" userId="b62dc53bd2404d9b" providerId="Windows Live" clId="Web-{CE5DE4F4-306D-A901-6B59-2006F8616084}" dt="2025-06-04T06:58:00.378" v="198" actId="20577"/>
        <pc:sldMkLst>
          <pc:docMk/>
          <pc:sldMk cId="3554555141" sldId="260"/>
        </pc:sldMkLst>
        <pc:spChg chg="mod">
          <ac:chgData name="Nguyễn Duy Ngọc" userId="b62dc53bd2404d9b" providerId="Windows Live" clId="Web-{CE5DE4F4-306D-A901-6B59-2006F8616084}" dt="2025-06-04T06:58:00.378" v="198" actId="20577"/>
          <ac:spMkLst>
            <pc:docMk/>
            <pc:sldMk cId="3554555141" sldId="260"/>
            <ac:spMk id="3" creationId="{5B0C9E40-1991-5235-DABC-D4D13B9110B5}"/>
          </ac:spMkLst>
        </pc:spChg>
      </pc:sldChg>
      <pc:sldChg chg="addSp delSp modSp">
        <pc:chgData name="Nguyễn Duy Ngọc" userId="b62dc53bd2404d9b" providerId="Windows Live" clId="Web-{CE5DE4F4-306D-A901-6B59-2006F8616084}" dt="2025-06-04T07:10:01.055" v="274" actId="1076"/>
        <pc:sldMkLst>
          <pc:docMk/>
          <pc:sldMk cId="2894367934" sldId="261"/>
        </pc:sldMkLst>
        <pc:spChg chg="add del">
          <ac:chgData name="Nguyễn Duy Ngọc" userId="b62dc53bd2404d9b" providerId="Windows Live" clId="Web-{CE5DE4F4-306D-A901-6B59-2006F8616084}" dt="2025-06-04T06:59:59.100" v="207"/>
          <ac:spMkLst>
            <pc:docMk/>
            <pc:sldMk cId="2894367934" sldId="261"/>
            <ac:spMk id="3" creationId="{DC5F28A8-7F5C-2B36-FA59-85843EAEC3E5}"/>
          </ac:spMkLst>
        </pc:spChg>
        <pc:spChg chg="add mod">
          <ac:chgData name="Nguyễn Duy Ngọc" userId="b62dc53bd2404d9b" providerId="Windows Live" clId="Web-{CE5DE4F4-306D-A901-6B59-2006F8616084}" dt="2025-06-04T07:02:09.760" v="237"/>
          <ac:spMkLst>
            <pc:docMk/>
            <pc:sldMk cId="2894367934" sldId="261"/>
            <ac:spMk id="9" creationId="{2B530D17-7FA9-E02A-4170-28A6FECCE526}"/>
          </ac:spMkLst>
        </pc:spChg>
        <pc:spChg chg="add del mod">
          <ac:chgData name="Nguyễn Duy Ngọc" userId="b62dc53bd2404d9b" providerId="Windows Live" clId="Web-{CE5DE4F4-306D-A901-6B59-2006F8616084}" dt="2025-06-04T07:09:56.883" v="273"/>
          <ac:spMkLst>
            <pc:docMk/>
            <pc:sldMk cId="2894367934" sldId="261"/>
            <ac:spMk id="12" creationId="{C23D2E84-F7C3-0BDC-44FD-4BD04900F36B}"/>
          </ac:spMkLst>
        </pc:spChg>
        <pc:picChg chg="add del mod ord">
          <ac:chgData name="Nguyễn Duy Ngọc" userId="b62dc53bd2404d9b" providerId="Windows Live" clId="Web-{CE5DE4F4-306D-A901-6B59-2006F8616084}" dt="2025-06-04T06:59:56.350" v="206"/>
          <ac:picMkLst>
            <pc:docMk/>
            <pc:sldMk cId="2894367934" sldId="261"/>
            <ac:picMk id="7" creationId="{7628FB19-3D23-9A9D-E7E1-E39B69AA2B0A}"/>
          </ac:picMkLst>
        </pc:picChg>
        <pc:picChg chg="add del mod ord">
          <ac:chgData name="Nguyễn Duy Ngọc" userId="b62dc53bd2404d9b" providerId="Windows Live" clId="Web-{CE5DE4F4-306D-A901-6B59-2006F8616084}" dt="2025-06-04T07:09:48.757" v="272"/>
          <ac:picMkLst>
            <pc:docMk/>
            <pc:sldMk cId="2894367934" sldId="261"/>
            <ac:picMk id="8" creationId="{E474FCB3-891B-A5EF-9008-318D906C3B89}"/>
          </ac:picMkLst>
        </pc:picChg>
        <pc:picChg chg="add mod">
          <ac:chgData name="Nguyễn Duy Ngọc" userId="b62dc53bd2404d9b" providerId="Windows Live" clId="Web-{CE5DE4F4-306D-A901-6B59-2006F8616084}" dt="2025-06-04T07:10:01.055" v="274" actId="1076"/>
          <ac:picMkLst>
            <pc:docMk/>
            <pc:sldMk cId="2894367934" sldId="261"/>
            <ac:picMk id="10" creationId="{29470907-970E-6613-BA05-E88B63696D32}"/>
          </ac:picMkLst>
        </pc:picChg>
      </pc:sldChg>
      <pc:sldChg chg="modSp">
        <pc:chgData name="Nguyễn Duy Ngọc" userId="b62dc53bd2404d9b" providerId="Windows Live" clId="Web-{CE5DE4F4-306D-A901-6B59-2006F8616084}" dt="2025-06-04T02:17:30.456" v="18" actId="20577"/>
        <pc:sldMkLst>
          <pc:docMk/>
          <pc:sldMk cId="3621502983" sldId="267"/>
        </pc:sldMkLst>
        <pc:spChg chg="mod">
          <ac:chgData name="Nguyễn Duy Ngọc" userId="b62dc53bd2404d9b" providerId="Windows Live" clId="Web-{CE5DE4F4-306D-A901-6B59-2006F8616084}" dt="2025-06-04T02:17:30.456" v="18" actId="20577"/>
          <ac:spMkLst>
            <pc:docMk/>
            <pc:sldMk cId="3621502983" sldId="267"/>
            <ac:spMk id="2" creationId="{E7C2B5FA-9770-7C3E-485F-DDC5DE54373F}"/>
          </ac:spMkLst>
        </pc:spChg>
      </pc:sldChg>
      <pc:sldChg chg="addSp delSp modSp add replId">
        <pc:chgData name="Nguyễn Duy Ngọc" userId="b62dc53bd2404d9b" providerId="Windows Live" clId="Web-{CE5DE4F4-306D-A901-6B59-2006F8616084}" dt="2025-06-04T03:53:19.553" v="94" actId="1076"/>
        <pc:sldMkLst>
          <pc:docMk/>
          <pc:sldMk cId="611705874" sldId="269"/>
        </pc:sldMkLst>
        <pc:picChg chg="del">
          <ac:chgData name="Nguyễn Duy Ngọc" userId="b62dc53bd2404d9b" providerId="Windows Live" clId="Web-{CE5DE4F4-306D-A901-6B59-2006F8616084}" dt="2025-06-04T03:51:10.877" v="63"/>
          <ac:picMkLst>
            <pc:docMk/>
            <pc:sldMk cId="611705874" sldId="269"/>
            <ac:picMk id="4" creationId="{87134204-324C-5127-ED5A-E4311605E40A}"/>
          </ac:picMkLst>
        </pc:picChg>
        <pc:picChg chg="add del mod">
          <ac:chgData name="Nguyễn Duy Ngọc" userId="b62dc53bd2404d9b" providerId="Windows Live" clId="Web-{CE5DE4F4-306D-A901-6B59-2006F8616084}" dt="2025-06-04T03:51:54.863" v="83"/>
          <ac:picMkLst>
            <pc:docMk/>
            <pc:sldMk cId="611705874" sldId="269"/>
            <ac:picMk id="8" creationId="{506A6731-7006-FE48-DE52-BDCEF68273F8}"/>
          </ac:picMkLst>
        </pc:picChg>
        <pc:picChg chg="add del">
          <ac:chgData name="Nguyễn Duy Ngọc" userId="b62dc53bd2404d9b" providerId="Windows Live" clId="Web-{CE5DE4F4-306D-A901-6B59-2006F8616084}" dt="2025-06-04T03:51:39.441" v="76"/>
          <ac:picMkLst>
            <pc:docMk/>
            <pc:sldMk cId="611705874" sldId="269"/>
            <ac:picMk id="10" creationId="{82FDECAA-D659-7111-5F5F-1F3DCF0C78EE}"/>
          </ac:picMkLst>
        </pc:picChg>
        <pc:picChg chg="add mod modCrop">
          <ac:chgData name="Nguyễn Duy Ngọc" userId="b62dc53bd2404d9b" providerId="Windows Live" clId="Web-{CE5DE4F4-306D-A901-6B59-2006F8616084}" dt="2025-06-04T03:53:19.553" v="94" actId="1076"/>
          <ac:picMkLst>
            <pc:docMk/>
            <pc:sldMk cId="611705874" sldId="269"/>
            <ac:picMk id="11" creationId="{97AD6061-5EA2-6FF2-DCE4-CDB13EB3CDC0}"/>
          </ac:picMkLst>
        </pc:picChg>
        <pc:picChg chg="add del mod">
          <ac:chgData name="Nguyễn Duy Ngọc" userId="b62dc53bd2404d9b" providerId="Windows Live" clId="Web-{CE5DE4F4-306D-A901-6B59-2006F8616084}" dt="2025-06-04T03:52:22.833" v="88"/>
          <ac:picMkLst>
            <pc:docMk/>
            <pc:sldMk cId="611705874" sldId="269"/>
            <ac:picMk id="13" creationId="{CB378523-8C02-3BC4-4FB7-6FECA42B10BC}"/>
          </ac:picMkLst>
        </pc:picChg>
      </pc:sldChg>
      <pc:sldChg chg="addSp delSp modSp add replId">
        <pc:chgData name="Nguyễn Duy Ngọc" userId="b62dc53bd2404d9b" providerId="Windows Live" clId="Web-{CE5DE4F4-306D-A901-6B59-2006F8616084}" dt="2025-06-04T03:54:08.743" v="106" actId="1076"/>
        <pc:sldMkLst>
          <pc:docMk/>
          <pc:sldMk cId="1773230461" sldId="270"/>
        </pc:sldMkLst>
        <pc:picChg chg="add del">
          <ac:chgData name="Nguyễn Duy Ngọc" userId="b62dc53bd2404d9b" providerId="Windows Live" clId="Web-{CE5DE4F4-306D-A901-6B59-2006F8616084}" dt="2025-06-04T03:54:03.946" v="105"/>
          <ac:picMkLst>
            <pc:docMk/>
            <pc:sldMk cId="1773230461" sldId="270"/>
            <ac:picMk id="8" creationId="{94D6C594-4958-9670-4AA3-7D9D0F697A05}"/>
          </ac:picMkLst>
        </pc:picChg>
        <pc:picChg chg="mod modCrop">
          <ac:chgData name="Nguyễn Duy Ngọc" userId="b62dc53bd2404d9b" providerId="Windows Live" clId="Web-{CE5DE4F4-306D-A901-6B59-2006F8616084}" dt="2025-06-04T03:54:08.743" v="106" actId="1076"/>
          <ac:picMkLst>
            <pc:docMk/>
            <pc:sldMk cId="1773230461" sldId="270"/>
            <ac:picMk id="11" creationId="{B5106F93-C256-0787-87CF-3DE4FC925A7C}"/>
          </ac:picMkLst>
        </pc:picChg>
      </pc:sldChg>
      <pc:sldChg chg="modSp add replId">
        <pc:chgData name="Nguyễn Duy Ngọc" userId="b62dc53bd2404d9b" providerId="Windows Live" clId="Web-{CE5DE4F4-306D-A901-6B59-2006F8616084}" dt="2025-06-04T06:44:00.354" v="124" actId="20577"/>
        <pc:sldMkLst>
          <pc:docMk/>
          <pc:sldMk cId="2544168086" sldId="271"/>
        </pc:sldMkLst>
        <pc:spChg chg="mod">
          <ac:chgData name="Nguyễn Duy Ngọc" userId="b62dc53bd2404d9b" providerId="Windows Live" clId="Web-{CE5DE4F4-306D-A901-6B59-2006F8616084}" dt="2025-06-04T06:44:00.354" v="124" actId="20577"/>
          <ac:spMkLst>
            <pc:docMk/>
            <pc:sldMk cId="2544168086" sldId="271"/>
            <ac:spMk id="3" creationId="{5FEED7D2-2BAE-FBD9-F328-1368A966B9D7}"/>
          </ac:spMkLst>
        </pc:spChg>
      </pc:sldChg>
      <pc:sldChg chg="addSp delSp modSp add replId">
        <pc:chgData name="Nguyễn Duy Ngọc" userId="b62dc53bd2404d9b" providerId="Windows Live" clId="Web-{CE5DE4F4-306D-A901-6B59-2006F8616084}" dt="2025-06-04T07:12:00.652" v="282" actId="1076"/>
        <pc:sldMkLst>
          <pc:docMk/>
          <pc:sldMk cId="3666566174" sldId="272"/>
        </pc:sldMkLst>
        <pc:spChg chg="mod">
          <ac:chgData name="Nguyễn Duy Ngọc" userId="b62dc53bd2404d9b" providerId="Windows Live" clId="Web-{CE5DE4F4-306D-A901-6B59-2006F8616084}" dt="2025-06-04T07:03:26.262" v="252" actId="20577"/>
          <ac:spMkLst>
            <pc:docMk/>
            <pc:sldMk cId="3666566174" sldId="272"/>
            <ac:spMk id="9" creationId="{20FE2733-A5C2-2472-B023-CD209742B345}"/>
          </ac:spMkLst>
        </pc:spChg>
        <pc:spChg chg="add del mod">
          <ac:chgData name="Nguyễn Duy Ngọc" userId="b62dc53bd2404d9b" providerId="Windows Live" clId="Web-{CE5DE4F4-306D-A901-6B59-2006F8616084}" dt="2025-06-04T07:03:20.746" v="246"/>
          <ac:spMkLst>
            <pc:docMk/>
            <pc:sldMk cId="3666566174" sldId="272"/>
            <ac:spMk id="10" creationId="{36CF4C9E-6FC1-912F-57DC-C2E8BA7601EA}"/>
          </ac:spMkLst>
        </pc:spChg>
        <pc:picChg chg="add del mod">
          <ac:chgData name="Nguyễn Duy Ngọc" userId="b62dc53bd2404d9b" providerId="Windows Live" clId="Web-{CE5DE4F4-306D-A901-6B59-2006F8616084}" dt="2025-06-04T07:11:57.073" v="280"/>
          <ac:picMkLst>
            <pc:docMk/>
            <pc:sldMk cId="3666566174" sldId="272"/>
            <ac:picMk id="3" creationId="{3507E5D8-9974-0AC0-77A1-FCB7E7930BFD}"/>
          </ac:picMkLst>
        </pc:picChg>
        <pc:picChg chg="del">
          <ac:chgData name="Nguyễn Duy Ngọc" userId="b62dc53bd2404d9b" providerId="Windows Live" clId="Web-{CE5DE4F4-306D-A901-6B59-2006F8616084}" dt="2025-06-04T07:03:08.590" v="244"/>
          <ac:picMkLst>
            <pc:docMk/>
            <pc:sldMk cId="3666566174" sldId="272"/>
            <ac:picMk id="8" creationId="{70455CC0-6D67-8550-9BFE-8FEF0DDA0757}"/>
          </ac:picMkLst>
        </pc:picChg>
        <pc:picChg chg="add mod">
          <ac:chgData name="Nguyễn Duy Ngọc" userId="b62dc53bd2404d9b" providerId="Windows Live" clId="Web-{CE5DE4F4-306D-A901-6B59-2006F8616084}" dt="2025-06-04T07:12:00.652" v="28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modSp add del replId">
        <pc:chgData name="Nguyễn Duy Ngọc" userId="b62dc53bd2404d9b" providerId="Windows Live" clId="Web-{CE5DE4F4-306D-A901-6B59-2006F8616084}" dt="2025-06-04T07:12:11.105" v="284"/>
        <pc:sldMkLst>
          <pc:docMk/>
          <pc:sldMk cId="1451106501" sldId="273"/>
        </pc:sldMkLst>
        <pc:picChg chg="mod">
          <ac:chgData name="Nguyễn Duy Ngọc" userId="b62dc53bd2404d9b" providerId="Windows Live" clId="Web-{CE5DE4F4-306D-A901-6B59-2006F8616084}" dt="2025-06-04T07:03:57.279" v="257" actId="1076"/>
          <ac:picMkLst>
            <pc:docMk/>
            <pc:sldMk cId="1451106501" sldId="273"/>
            <ac:picMk id="3" creationId="{AC1BAD47-831E-93D1-332A-680D5DB662C7}"/>
          </ac:picMkLst>
        </pc:picChg>
        <pc:picChg chg="add mod modCrop">
          <ac:chgData name="Nguyễn Duy Ngọc" userId="b62dc53bd2404d9b" providerId="Windows Live" clId="Web-{CE5DE4F4-306D-A901-6B59-2006F8616084}" dt="2025-06-04T07:05:16.718" v="266" actId="1076"/>
          <ac:picMkLst>
            <pc:docMk/>
            <pc:sldMk cId="1451106501" sldId="273"/>
            <ac:picMk id="7" creationId="{EFDA5BD3-4AE4-2D80-A1B7-0AC89BA50EA3}"/>
          </ac:picMkLst>
        </pc:picChg>
      </pc:sldChg>
      <pc:sldChg chg="addSp delSp modSp add replId">
        <pc:chgData name="Nguyễn Duy Ngọc" userId="b62dc53bd2404d9b" providerId="Windows Live" clId="Web-{CE5DE4F4-306D-A901-6B59-2006F8616084}" dt="2025-06-04T07:13:35.311" v="296"/>
        <pc:sldMkLst>
          <pc:docMk/>
          <pc:sldMk cId="3458237270" sldId="274"/>
        </pc:sldMkLst>
        <pc:picChg chg="add mod modCrop">
          <ac:chgData name="Nguyễn Duy Ngọc" userId="b62dc53bd2404d9b" providerId="Windows Live" clId="Web-{CE5DE4F4-306D-A901-6B59-2006F8616084}" dt="2025-06-04T07:13:32.732" v="295" actId="14100"/>
          <ac:picMkLst>
            <pc:docMk/>
            <pc:sldMk cId="3458237270" sldId="274"/>
            <ac:picMk id="3" creationId="{1B291AE9-27E3-DD78-BB56-C0DBC0CAE89B}"/>
          </ac:picMkLst>
        </pc:picChg>
        <pc:picChg chg="del mod">
          <ac:chgData name="Nguyễn Duy Ngọc" userId="b62dc53bd2404d9b" providerId="Windows Live" clId="Web-{CE5DE4F4-306D-A901-6B59-2006F8616084}" dt="2025-06-04T07:13:35.311" v="296"/>
          <ac:picMkLst>
            <pc:docMk/>
            <pc:sldMk cId="3458237270" sldId="274"/>
            <ac:picMk id="11" creationId="{A47A6881-F026-5BB8-BFD1-C29DE4D2A635}"/>
          </ac:picMkLst>
        </pc:picChg>
      </pc:sldChg>
    </pc:docChg>
  </pc:docChgLst>
  <pc:docChgLst>
    <pc:chgData name="Nguyễn Duy Ngọc" userId="b62dc53bd2404d9b" providerId="Windows Live" clId="Web-{C59EE15C-EE32-F40F-F6AD-0ADEE2EC5139}"/>
    <pc:docChg chg="addSld delSld modSld sldOrd">
      <pc:chgData name="Nguyễn Duy Ngọc" userId="b62dc53bd2404d9b" providerId="Windows Live" clId="Web-{C59EE15C-EE32-F40F-F6AD-0ADEE2EC5139}" dt="2025-06-04T08:11:30.409" v="560" actId="14100"/>
      <pc:docMkLst>
        <pc:docMk/>
      </pc:docMkLst>
      <pc:sldChg chg="modSp">
        <pc:chgData name="Nguyễn Duy Ngọc" userId="b62dc53bd2404d9b" providerId="Windows Live" clId="Web-{C59EE15C-EE32-F40F-F6AD-0ADEE2EC5139}" dt="2025-06-04T08:07:40.968" v="533" actId="1076"/>
        <pc:sldMkLst>
          <pc:docMk/>
          <pc:sldMk cId="2408058788" sldId="256"/>
        </pc:sldMkLst>
        <pc:spChg chg="mod">
          <ac:chgData name="Nguyễn Duy Ngọc" userId="b62dc53bd2404d9b" providerId="Windows Live" clId="Web-{C59EE15C-EE32-F40F-F6AD-0ADEE2EC5139}" dt="2025-06-04T08:07:40.968" v="533" actId="1076"/>
          <ac:spMkLst>
            <pc:docMk/>
            <pc:sldMk cId="2408058788" sldId="256"/>
            <ac:spMk id="9" creationId="{96B86480-6AD0-0912-AA2D-5CB049F32DBD}"/>
          </ac:spMkLst>
        </pc:spChg>
        <pc:spChg chg="mod">
          <ac:chgData name="Nguyễn Duy Ngọc" userId="b62dc53bd2404d9b" providerId="Windows Live" clId="Web-{C59EE15C-EE32-F40F-F6AD-0ADEE2EC5139}" dt="2025-06-04T08:07:37.561" v="532" actId="1076"/>
          <ac:spMkLst>
            <pc:docMk/>
            <pc:sldMk cId="2408058788" sldId="256"/>
            <ac:spMk id="13" creationId="{80A66558-530C-F80F-D292-465C509EF84B}"/>
          </ac:spMkLst>
        </pc:spChg>
        <pc:spChg chg="mod">
          <ac:chgData name="Nguyễn Duy Ngọc" userId="b62dc53bd2404d9b" providerId="Windows Live" clId="Web-{C59EE15C-EE32-F40F-F6AD-0ADEE2EC5139}" dt="2025-06-04T08:07:23.108" v="526" actId="1076"/>
          <ac:spMkLst>
            <pc:docMk/>
            <pc:sldMk cId="2408058788" sldId="256"/>
            <ac:spMk id="18" creationId="{D74E2383-D05E-6943-EBBE-F5CA029EF4E4}"/>
          </ac:spMkLst>
        </pc:spChg>
      </pc:sldChg>
      <pc:sldChg chg="addSp delSp modSp">
        <pc:chgData name="Nguyễn Duy Ngọc" userId="b62dc53bd2404d9b" providerId="Windows Live" clId="Web-{C59EE15C-EE32-F40F-F6AD-0ADEE2EC5139}" dt="2025-06-04T08:11:30.409" v="560" actId="14100"/>
        <pc:sldMkLst>
          <pc:docMk/>
          <pc:sldMk cId="2894367934" sldId="261"/>
        </pc:sldMkLst>
        <pc:spChg chg="add mod">
          <ac:chgData name="Nguyễn Duy Ngọc" userId="b62dc53bd2404d9b" providerId="Windows Live" clId="Web-{C59EE15C-EE32-F40F-F6AD-0ADEE2EC5139}" dt="2025-06-04T08:11:30.409" v="560" actId="14100"/>
          <ac:spMkLst>
            <pc:docMk/>
            <pc:sldMk cId="2894367934" sldId="261"/>
            <ac:spMk id="7" creationId="{31BEA7A2-82D3-F2A3-5896-D44903B70B71}"/>
          </ac:spMkLst>
        </pc:spChg>
        <pc:spChg chg="del">
          <ac:chgData name="Nguyễn Duy Ngọc" userId="b62dc53bd2404d9b" providerId="Windows Live" clId="Web-{C59EE15C-EE32-F40F-F6AD-0ADEE2EC5139}" dt="2025-06-04T07:50:24.842" v="386"/>
          <ac:spMkLst>
            <pc:docMk/>
            <pc:sldMk cId="2894367934" sldId="261"/>
            <ac:spMk id="9" creationId="{2B530D17-7FA9-E02A-4170-28A6FECCE526}"/>
          </ac:spMkLst>
        </pc:spChg>
        <pc:picChg chg="add del mod modCrop">
          <ac:chgData name="Nguyễn Duy Ngọc" userId="b62dc53bd2404d9b" providerId="Windows Live" clId="Web-{C59EE15C-EE32-F40F-F6AD-0ADEE2EC5139}" dt="2025-06-04T08:11:27.534" v="559" actId="14100"/>
          <ac:picMkLst>
            <pc:docMk/>
            <pc:sldMk cId="2894367934" sldId="261"/>
            <ac:picMk id="10" creationId="{29470907-970E-6613-BA05-E88B63696D32}"/>
          </ac:picMkLst>
        </pc:picChg>
      </pc:sldChg>
      <pc:sldChg chg="addSp delSp modSp">
        <pc:chgData name="Nguyễn Duy Ngọc" userId="b62dc53bd2404d9b" providerId="Windows Live" clId="Web-{C59EE15C-EE32-F40F-F6AD-0ADEE2EC5139}" dt="2025-06-04T08:02:46.494" v="489" actId="14100"/>
        <pc:sldMkLst>
          <pc:docMk/>
          <pc:sldMk cId="3038588986" sldId="262"/>
        </pc:sldMkLst>
        <pc:spChg chg="add del mod">
          <ac:chgData name="Nguyễn Duy Ngọc" userId="b62dc53bd2404d9b" providerId="Windows Live" clId="Web-{C59EE15C-EE32-F40F-F6AD-0ADEE2EC5139}" dt="2025-06-04T08:02:34.947" v="487"/>
          <ac:spMkLst>
            <pc:docMk/>
            <pc:sldMk cId="3038588986" sldId="262"/>
            <ac:spMk id="3" creationId="{37666521-6267-BC23-8AC0-9044F25C9C3F}"/>
          </ac:spMkLst>
        </pc:spChg>
        <pc:graphicFrameChg chg="add del mod ord modGraphic">
          <ac:chgData name="Nguyễn Duy Ngọc" userId="b62dc53bd2404d9b" providerId="Windows Live" clId="Web-{C59EE15C-EE32-F40F-F6AD-0ADEE2EC5139}" dt="2025-06-04T08:02:09.306" v="486"/>
          <ac:graphicFrameMkLst>
            <pc:docMk/>
            <pc:sldMk cId="3038588986" sldId="262"/>
            <ac:graphicFrameMk id="8" creationId="{7292C85E-387B-E3CD-AA6B-FE21A3B2D438}"/>
          </ac:graphicFrameMkLst>
        </pc:graphicFrameChg>
        <pc:picChg chg="add mod ord">
          <ac:chgData name="Nguyễn Duy Ngọc" userId="b62dc53bd2404d9b" providerId="Windows Live" clId="Web-{C59EE15C-EE32-F40F-F6AD-0ADEE2EC5139}" dt="2025-06-04T08:02:46.494" v="489" actId="14100"/>
          <ac:picMkLst>
            <pc:docMk/>
            <pc:sldMk cId="3038588986" sldId="262"/>
            <ac:picMk id="9" creationId="{4272C563-6552-689A-C305-369D36F4AB02}"/>
          </ac:picMkLst>
        </pc:picChg>
      </pc:sldChg>
      <pc:sldChg chg="modSp">
        <pc:chgData name="Nguyễn Duy Ngọc" userId="b62dc53bd2404d9b" providerId="Windows Live" clId="Web-{C59EE15C-EE32-F40F-F6AD-0ADEE2EC5139}" dt="2025-06-04T08:10:01.970" v="542" actId="1076"/>
        <pc:sldMkLst>
          <pc:docMk/>
          <pc:sldMk cId="3666566174" sldId="272"/>
        </pc:sldMkLst>
        <pc:spChg chg="mod">
          <ac:chgData name="Nguyễn Duy Ngọc" userId="b62dc53bd2404d9b" providerId="Windows Live" clId="Web-{C59EE15C-EE32-F40F-F6AD-0ADEE2EC5139}" dt="2025-06-04T07:51:51.750" v="475" actId="20577"/>
          <ac:spMkLst>
            <pc:docMk/>
            <pc:sldMk cId="3666566174" sldId="272"/>
            <ac:spMk id="9" creationId="{20FE2733-A5C2-2472-B023-CD209742B345}"/>
          </ac:spMkLst>
        </pc:spChg>
        <pc:picChg chg="mod modCrop">
          <ac:chgData name="Nguyễn Duy Ngọc" userId="b62dc53bd2404d9b" providerId="Windows Live" clId="Web-{C59EE15C-EE32-F40F-F6AD-0ADEE2EC5139}" dt="2025-06-04T08:10:01.970" v="542" actId="1076"/>
          <ac:picMkLst>
            <pc:docMk/>
            <pc:sldMk cId="3666566174" sldId="272"/>
            <ac:picMk id="11" creationId="{C97189FF-45EE-FA7B-D6B1-D42809E30CF9}"/>
          </ac:picMkLst>
        </pc:picChg>
      </pc:sldChg>
      <pc:sldChg chg="addSp delSp modSp">
        <pc:chgData name="Nguyễn Duy Ngọc" userId="b62dc53bd2404d9b" providerId="Windows Live" clId="Web-{C59EE15C-EE32-F40F-F6AD-0ADEE2EC5139}" dt="2025-06-04T07:52:02.203" v="478" actId="20577"/>
        <pc:sldMkLst>
          <pc:docMk/>
          <pc:sldMk cId="3458237270" sldId="274"/>
        </pc:sldMkLst>
        <pc:spChg chg="add mod">
          <ac:chgData name="Nguyễn Duy Ngọc" userId="b62dc53bd2404d9b" providerId="Windows Live" clId="Web-{C59EE15C-EE32-F40F-F6AD-0ADEE2EC5139}" dt="2025-06-04T07:52:02.203" v="478" actId="20577"/>
          <ac:spMkLst>
            <pc:docMk/>
            <pc:sldMk cId="3458237270" sldId="274"/>
            <ac:spMk id="8" creationId="{96D7B787-B8F9-E041-591C-36AFDA9D57F4}"/>
          </ac:spMkLst>
        </pc:spChg>
        <pc:spChg chg="del mod">
          <ac:chgData name="Nguyễn Duy Ngọc" userId="b62dc53bd2404d9b" providerId="Windows Live" clId="Web-{C59EE15C-EE32-F40F-F6AD-0ADEE2EC5139}" dt="2025-06-04T07:21:30.252" v="109"/>
          <ac:spMkLst>
            <pc:docMk/>
            <pc:sldMk cId="3458237270" sldId="274"/>
            <ac:spMk id="9" creationId="{D09B4DA4-23DA-2398-31FA-C5BF8779B209}"/>
          </ac:spMkLst>
        </pc:spChg>
        <pc:picChg chg="mod modCrop">
          <ac:chgData name="Nguyễn Duy Ngọc" userId="b62dc53bd2404d9b" providerId="Windows Live" clId="Web-{C59EE15C-EE32-F40F-F6AD-0ADEE2EC5139}" dt="2025-06-04T07:23:29.973" v="148" actId="14100"/>
          <ac:picMkLst>
            <pc:docMk/>
            <pc:sldMk cId="3458237270" sldId="274"/>
            <ac:picMk id="3" creationId="{1B291AE9-27E3-DD78-BB56-C0DBC0CAE89B}"/>
          </ac:picMkLst>
        </pc:picChg>
      </pc:sldChg>
      <pc:sldChg chg="delSp modSp add replId">
        <pc:chgData name="Nguyễn Duy Ngọc" userId="b62dc53bd2404d9b" providerId="Windows Live" clId="Web-{C59EE15C-EE32-F40F-F6AD-0ADEE2EC5139}" dt="2025-06-04T07:52:07.984" v="479" actId="20577"/>
        <pc:sldMkLst>
          <pc:docMk/>
          <pc:sldMk cId="4232763296" sldId="275"/>
        </pc:sldMkLst>
        <pc:spChg chg="mod">
          <ac:chgData name="Nguyễn Duy Ngọc" userId="b62dc53bd2404d9b" providerId="Windows Live" clId="Web-{C59EE15C-EE32-F40F-F6AD-0ADEE2EC5139}" dt="2025-06-04T07:52:07.984" v="479" actId="20577"/>
          <ac:spMkLst>
            <pc:docMk/>
            <pc:sldMk cId="4232763296" sldId="275"/>
            <ac:spMk id="8" creationId="{9F4A5817-671B-A3F5-C0CC-3A45D7CD922A}"/>
          </ac:spMkLst>
        </pc:spChg>
        <pc:spChg chg="del mod">
          <ac:chgData name="Nguyễn Duy Ngọc" userId="b62dc53bd2404d9b" providerId="Windows Live" clId="Web-{C59EE15C-EE32-F40F-F6AD-0ADEE2EC5139}" dt="2025-06-04T07:21:43.690" v="111"/>
          <ac:spMkLst>
            <pc:docMk/>
            <pc:sldMk cId="4232763296" sldId="275"/>
            <ac:spMk id="9" creationId="{ACC99D2A-A45E-38B6-312C-0ABCF907DD1B}"/>
          </ac:spMkLst>
        </pc:spChg>
        <pc:picChg chg="mod modCrop">
          <ac:chgData name="Nguyễn Duy Ngọc" userId="b62dc53bd2404d9b" providerId="Windows Live" clId="Web-{C59EE15C-EE32-F40F-F6AD-0ADEE2EC5139}" dt="2025-06-04T07:25:44.209" v="161" actId="14100"/>
          <ac:picMkLst>
            <pc:docMk/>
            <pc:sldMk cId="4232763296" sldId="275"/>
            <ac:picMk id="3" creationId="{407EB4F7-B0E8-0252-DA94-1B545D4AE22E}"/>
          </ac:picMkLst>
        </pc:picChg>
      </pc:sldChg>
      <pc:sldChg chg="modSp add replId">
        <pc:chgData name="Nguyễn Duy Ngọc" userId="b62dc53bd2404d9b" providerId="Windows Live" clId="Web-{C59EE15C-EE32-F40F-F6AD-0ADEE2EC5139}" dt="2025-06-04T07:52:18.547" v="481" actId="20577"/>
        <pc:sldMkLst>
          <pc:docMk/>
          <pc:sldMk cId="3980613756" sldId="276"/>
        </pc:sldMkLst>
        <pc:spChg chg="mod">
          <ac:chgData name="Nguyễn Duy Ngọc" userId="b62dc53bd2404d9b" providerId="Windows Live" clId="Web-{C59EE15C-EE32-F40F-F6AD-0ADEE2EC5139}" dt="2025-06-04T07:52:18.547" v="481" actId="20577"/>
          <ac:spMkLst>
            <pc:docMk/>
            <pc:sldMk cId="3980613756" sldId="276"/>
            <ac:spMk id="8" creationId="{686396B6-89AF-EFE7-D51D-65FC14843AE8}"/>
          </ac:spMkLst>
        </pc:spChg>
        <pc:picChg chg="mod modCrop">
          <ac:chgData name="Nguyễn Duy Ngọc" userId="b62dc53bd2404d9b" providerId="Windows Live" clId="Web-{C59EE15C-EE32-F40F-F6AD-0ADEE2EC5139}" dt="2025-06-04T07:26:01.006" v="164" actId="14100"/>
          <ac:picMkLst>
            <pc:docMk/>
            <pc:sldMk cId="3980613756" sldId="276"/>
            <ac:picMk id="3" creationId="{F5FBB93B-13BF-297E-4FCE-211406D51EF2}"/>
          </ac:picMkLst>
        </pc:picChg>
      </pc:sldChg>
      <pc:sldChg chg="addSp delSp modSp add ord replId">
        <pc:chgData name="Nguyễn Duy Ngọc" userId="b62dc53bd2404d9b" providerId="Windows Live" clId="Web-{C59EE15C-EE32-F40F-F6AD-0ADEE2EC5139}" dt="2025-06-04T08:11:08.158" v="556" actId="1076"/>
        <pc:sldMkLst>
          <pc:docMk/>
          <pc:sldMk cId="1039930569" sldId="277"/>
        </pc:sldMkLst>
        <pc:spChg chg="mod">
          <ac:chgData name="Nguyễn Duy Ngọc" userId="b62dc53bd2404d9b" providerId="Windows Live" clId="Web-{C59EE15C-EE32-F40F-F6AD-0ADEE2EC5139}" dt="2025-06-04T07:33:44.326" v="252" actId="20577"/>
          <ac:spMkLst>
            <pc:docMk/>
            <pc:sldMk cId="1039930569" sldId="277"/>
            <ac:spMk id="9" creationId="{49419317-EC70-55E4-37F6-C50CF14CDF36}"/>
          </ac:spMkLst>
        </pc:spChg>
        <pc:picChg chg="add mod modCrop">
          <ac:chgData name="Nguyễn Duy Ngọc" userId="b62dc53bd2404d9b" providerId="Windows Live" clId="Web-{C59EE15C-EE32-F40F-F6AD-0ADEE2EC5139}" dt="2025-06-04T08:11:08.158" v="556" actId="1076"/>
          <ac:picMkLst>
            <pc:docMk/>
            <pc:sldMk cId="1039930569" sldId="277"/>
            <ac:picMk id="3" creationId="{96A216CB-E001-6F17-798B-214890D881F5}"/>
          </ac:picMkLst>
        </pc:picChg>
        <pc:picChg chg="add del">
          <ac:chgData name="Nguyễn Duy Ngọc" userId="b62dc53bd2404d9b" providerId="Windows Live" clId="Web-{C59EE15C-EE32-F40F-F6AD-0ADEE2EC5139}" dt="2025-06-04T08:10:46.627" v="549"/>
          <ac:picMkLst>
            <pc:docMk/>
            <pc:sldMk cId="1039930569" sldId="277"/>
            <ac:picMk id="8" creationId="{BB2B8DDA-1A13-F60B-9A71-0277FBCFB28B}"/>
          </ac:picMkLst>
        </pc:picChg>
        <pc:picChg chg="del">
          <ac:chgData name="Nguyễn Duy Ngọc" userId="b62dc53bd2404d9b" providerId="Windows Live" clId="Web-{C59EE15C-EE32-F40F-F6AD-0ADEE2EC5139}" dt="2025-06-04T07:30:23.573" v="238"/>
          <ac:picMkLst>
            <pc:docMk/>
            <pc:sldMk cId="1039930569" sldId="277"/>
            <ac:picMk id="11" creationId="{E639858A-C5FF-1011-F10E-33B3605408D5}"/>
          </ac:picMkLst>
        </pc:picChg>
        <pc:picChg chg="add del mod">
          <ac:chgData name="Nguyễn Duy Ngọc" userId="b62dc53bd2404d9b" providerId="Windows Live" clId="Web-{C59EE15C-EE32-F40F-F6AD-0ADEE2EC5139}" dt="2025-06-04T08:10:58.205" v="553"/>
          <ac:picMkLst>
            <pc:docMk/>
            <pc:sldMk cId="1039930569" sldId="277"/>
            <ac:picMk id="12" creationId="{4B457141-B11C-9571-2478-23440FA431FD}"/>
          </ac:picMkLst>
        </pc:picChg>
      </pc:sldChg>
      <pc:sldChg chg="modSp add ord replId">
        <pc:chgData name="Nguyễn Duy Ngọc" userId="b62dc53bd2404d9b" providerId="Windows Live" clId="Web-{C59EE15C-EE32-F40F-F6AD-0ADEE2EC5139}" dt="2025-06-04T07:54:33.111" v="483" actId="20577"/>
        <pc:sldMkLst>
          <pc:docMk/>
          <pc:sldMk cId="390578259" sldId="278"/>
        </pc:sldMkLst>
        <pc:spChg chg="mod">
          <ac:chgData name="Nguyễn Duy Ngọc" userId="b62dc53bd2404d9b" providerId="Windows Live" clId="Web-{C59EE15C-EE32-F40F-F6AD-0ADEE2EC5139}" dt="2025-06-04T07:54:33.111" v="483" actId="20577"/>
          <ac:spMkLst>
            <pc:docMk/>
            <pc:sldMk cId="390578259" sldId="278"/>
            <ac:spMk id="8" creationId="{A580FB7D-4FD5-4596-E488-4944C8605CE5}"/>
          </ac:spMkLst>
        </pc:spChg>
        <pc:picChg chg="mod modCrop">
          <ac:chgData name="Nguyễn Duy Ngọc" userId="b62dc53bd2404d9b" providerId="Windows Live" clId="Web-{C59EE15C-EE32-F40F-F6AD-0ADEE2EC5139}" dt="2025-06-04T07:35:29.468" v="276" actId="14100"/>
          <ac:picMkLst>
            <pc:docMk/>
            <pc:sldMk cId="390578259" sldId="278"/>
            <ac:picMk id="3" creationId="{EB0B6BD8-0330-B90A-B619-A5B3B2B84776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7:40:27.254" v="352" actId="20577"/>
        <pc:sldMkLst>
          <pc:docMk/>
          <pc:sldMk cId="1389845400" sldId="279"/>
        </pc:sldMkLst>
        <pc:spChg chg="mod">
          <ac:chgData name="Nguyễn Duy Ngọc" userId="b62dc53bd2404d9b" providerId="Windows Live" clId="Web-{C59EE15C-EE32-F40F-F6AD-0ADEE2EC5139}" dt="2025-06-04T07:40:27.254" v="352" actId="20577"/>
          <ac:spMkLst>
            <pc:docMk/>
            <pc:sldMk cId="1389845400" sldId="279"/>
            <ac:spMk id="8" creationId="{F5009F7B-F042-0D27-0F57-4DE5325C9F22}"/>
          </ac:spMkLst>
        </pc:spChg>
        <pc:picChg chg="mod modCrop">
          <ac:chgData name="Nguyễn Duy Ngọc" userId="b62dc53bd2404d9b" providerId="Windows Live" clId="Web-{C59EE15C-EE32-F40F-F6AD-0ADEE2EC5139}" dt="2025-06-04T07:37:09.767" v="302" actId="1076"/>
          <ac:picMkLst>
            <pc:docMk/>
            <pc:sldMk cId="1389845400" sldId="279"/>
            <ac:picMk id="3" creationId="{4BDC7900-6150-715F-053E-F8ADE4807413}"/>
          </ac:picMkLst>
        </pc:picChg>
        <pc:picChg chg="add del mod modCrop">
          <ac:chgData name="Nguyễn Duy Ngọc" userId="b62dc53bd2404d9b" providerId="Windows Live" clId="Web-{C59EE15C-EE32-F40F-F6AD-0ADEE2EC5139}" dt="2025-06-04T07:38:05.393" v="315"/>
          <ac:picMkLst>
            <pc:docMk/>
            <pc:sldMk cId="1389845400" sldId="279"/>
            <ac:picMk id="7" creationId="{DBB85467-AF1B-6DAA-F88D-4AE86949B1F6}"/>
          </ac:picMkLst>
        </pc:picChg>
        <pc:picChg chg="add del mod modCrop">
          <ac:chgData name="Nguyễn Duy Ngọc" userId="b62dc53bd2404d9b" providerId="Windows Live" clId="Web-{C59EE15C-EE32-F40F-F6AD-0ADEE2EC5139}" dt="2025-06-04T07:38:54.409" v="322"/>
          <ac:picMkLst>
            <pc:docMk/>
            <pc:sldMk cId="1389845400" sldId="279"/>
            <ac:picMk id="10" creationId="{8CB2CEB1-8979-D0B5-1167-0C9C9B2804E2}"/>
          </ac:picMkLst>
        </pc:picChg>
        <pc:picChg chg="add mod modCrop">
          <ac:chgData name="Nguyễn Duy Ngọc" userId="b62dc53bd2404d9b" providerId="Windows Live" clId="Web-{C59EE15C-EE32-F40F-F6AD-0ADEE2EC5139}" dt="2025-06-04T07:39:55.582" v="332"/>
          <ac:picMkLst>
            <pc:docMk/>
            <pc:sldMk cId="1389845400" sldId="279"/>
            <ac:picMk id="11" creationId="{CA445C29-7689-E839-AD54-6DBE7607B0C5}"/>
          </ac:picMkLst>
        </pc:picChg>
      </pc:sldChg>
      <pc:sldChg chg="addSp delSp modSp add ord replId">
        <pc:chgData name="Nguyễn Duy Ngọc" userId="b62dc53bd2404d9b" providerId="Windows Live" clId="Web-{C59EE15C-EE32-F40F-F6AD-0ADEE2EC5139}" dt="2025-06-04T07:42:31.194" v="368" actId="20577"/>
        <pc:sldMkLst>
          <pc:docMk/>
          <pc:sldMk cId="1855747012" sldId="280"/>
        </pc:sldMkLst>
        <pc:spChg chg="mod">
          <ac:chgData name="Nguyễn Duy Ngọc" userId="b62dc53bd2404d9b" providerId="Windows Live" clId="Web-{C59EE15C-EE32-F40F-F6AD-0ADEE2EC5139}" dt="2025-06-04T07:42:31.194" v="368" actId="20577"/>
          <ac:spMkLst>
            <pc:docMk/>
            <pc:sldMk cId="1855747012" sldId="280"/>
            <ac:spMk id="9" creationId="{09F2FAFA-A4FA-F6EC-C48A-06A79EC28466}"/>
          </ac:spMkLst>
        </pc:spChg>
        <pc:picChg chg="del">
          <ac:chgData name="Nguyễn Duy Ngọc" userId="b62dc53bd2404d9b" providerId="Windows Live" clId="Web-{C59EE15C-EE32-F40F-F6AD-0ADEE2EC5139}" dt="2025-06-04T07:42:24.319" v="362"/>
          <ac:picMkLst>
            <pc:docMk/>
            <pc:sldMk cId="1855747012" sldId="280"/>
            <ac:picMk id="3" creationId="{9CB09443-CA5B-70BA-4FBF-5A43C91418B7}"/>
          </ac:picMkLst>
        </pc:picChg>
        <pc:picChg chg="add mod modCrop">
          <ac:chgData name="Nguyễn Duy Ngọc" userId="b62dc53bd2404d9b" providerId="Windows Live" clId="Web-{C59EE15C-EE32-F40F-F6AD-0ADEE2EC5139}" dt="2025-06-04T07:42:26.522" v="363" actId="1076"/>
          <ac:picMkLst>
            <pc:docMk/>
            <pc:sldMk cId="1855747012" sldId="280"/>
            <ac:picMk id="7" creationId="{028369E7-AA03-843D-1853-568FA8342F40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3:40.933" v="500" actId="14100"/>
        <pc:sldMkLst>
          <pc:docMk/>
          <pc:sldMk cId="980097101" sldId="281"/>
        </pc:sldMkLst>
        <pc:spChg chg="add del mod">
          <ac:chgData name="Nguyễn Duy Ngọc" userId="b62dc53bd2404d9b" providerId="Windows Live" clId="Web-{C59EE15C-EE32-F40F-F6AD-0ADEE2EC5139}" dt="2025-06-04T08:03:36.792" v="499"/>
          <ac:spMkLst>
            <pc:docMk/>
            <pc:sldMk cId="980097101" sldId="281"/>
            <ac:spMk id="8" creationId="{0DDF82BF-0B9E-FD21-3E2A-3B1A940267D4}"/>
          </ac:spMkLst>
        </pc:spChg>
        <pc:picChg chg="add del mod">
          <ac:chgData name="Nguyễn Duy Ngọc" userId="b62dc53bd2404d9b" providerId="Windows Live" clId="Web-{C59EE15C-EE32-F40F-F6AD-0ADEE2EC5139}" dt="2025-06-04T08:03:40.933" v="500" actId="14100"/>
          <ac:picMkLst>
            <pc:docMk/>
            <pc:sldMk cId="980097101" sldId="281"/>
            <ac:picMk id="3" creationId="{29E4FFA9-38B3-00EC-146D-E13746EF5D22}"/>
          </ac:picMkLst>
        </pc:picChg>
        <pc:picChg chg="del">
          <ac:chgData name="Nguyễn Duy Ngọc" userId="b62dc53bd2404d9b" providerId="Windows Live" clId="Web-{C59EE15C-EE32-F40F-F6AD-0ADEE2EC5139}" dt="2025-06-04T08:03:28.776" v="495"/>
          <ac:picMkLst>
            <pc:docMk/>
            <pc:sldMk cId="980097101" sldId="281"/>
            <ac:picMk id="9" creationId="{219F1B0E-BF49-124F-5087-28960E22C8EF}"/>
          </ac:picMkLst>
        </pc:picChg>
      </pc:sldChg>
      <pc:sldChg chg="addSp delSp modSp add del replId">
        <pc:chgData name="Nguyễn Duy Ngọc" userId="b62dc53bd2404d9b" providerId="Windows Live" clId="Web-{C59EE15C-EE32-F40F-F6AD-0ADEE2EC5139}" dt="2025-06-04T07:50:02.217" v="383"/>
        <pc:sldMkLst>
          <pc:docMk/>
          <pc:sldMk cId="3647199160" sldId="281"/>
        </pc:sldMkLst>
        <pc:spChg chg="add del mod">
          <ac:chgData name="Nguyễn Duy Ngọc" userId="b62dc53bd2404d9b" providerId="Windows Live" clId="Web-{C59EE15C-EE32-F40F-F6AD-0ADEE2EC5139}" dt="2025-06-04T07:49:33.388" v="382"/>
          <ac:spMkLst>
            <pc:docMk/>
            <pc:sldMk cId="3647199160" sldId="281"/>
            <ac:spMk id="8" creationId="{C320635B-EE3A-FECD-AADC-FA4E74026409}"/>
          </ac:spMkLst>
        </pc:spChg>
        <pc:spChg chg="add del mod">
          <ac:chgData name="Nguyễn Duy Ngọc" userId="b62dc53bd2404d9b" providerId="Windows Live" clId="Web-{C59EE15C-EE32-F40F-F6AD-0ADEE2EC5139}" dt="2025-06-04T07:49:12.841" v="375"/>
          <ac:spMkLst>
            <pc:docMk/>
            <pc:sldMk cId="3647199160" sldId="281"/>
            <ac:spMk id="9" creationId="{0B0D23BC-D5DA-E58E-2933-E5C47C6A61E3}"/>
          </ac:spMkLst>
        </pc:spChg>
        <pc:spChg chg="add mod">
          <ac:chgData name="Nguyễn Duy Ngọc" userId="b62dc53bd2404d9b" providerId="Windows Live" clId="Web-{C59EE15C-EE32-F40F-F6AD-0ADEE2EC5139}" dt="2025-06-04T07:49:33.388" v="382"/>
          <ac:spMkLst>
            <pc:docMk/>
            <pc:sldMk cId="3647199160" sldId="281"/>
            <ac:spMk id="11" creationId="{D51AD0DB-F44A-4D15-7F9D-517EB2F73B95}"/>
          </ac:spMkLst>
        </pc:spChg>
        <pc:picChg chg="add del mod">
          <ac:chgData name="Nguyễn Duy Ngọc" userId="b62dc53bd2404d9b" providerId="Windows Live" clId="Web-{C59EE15C-EE32-F40F-F6AD-0ADEE2EC5139}" dt="2025-06-04T07:49:31.763" v="381"/>
          <ac:picMkLst>
            <pc:docMk/>
            <pc:sldMk cId="3647199160" sldId="281"/>
            <ac:picMk id="7" creationId="{16A789DC-326E-D50A-D3E6-B14E370DE762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6:04.466" v="525" actId="1076"/>
        <pc:sldMkLst>
          <pc:docMk/>
          <pc:sldMk cId="2401477717" sldId="282"/>
        </pc:sldMkLst>
        <pc:picChg chg="del">
          <ac:chgData name="Nguyễn Duy Ngọc" userId="b62dc53bd2404d9b" providerId="Windows Live" clId="Web-{C59EE15C-EE32-F40F-F6AD-0ADEE2EC5139}" dt="2025-06-04T08:04:37.855" v="504"/>
          <ac:picMkLst>
            <pc:docMk/>
            <pc:sldMk cId="2401477717" sldId="282"/>
            <ac:picMk id="3" creationId="{BB3EFF59-E138-0CB7-0501-42F3C700742B}"/>
          </ac:picMkLst>
        </pc:picChg>
        <pc:picChg chg="add mod modCrop">
          <ac:chgData name="Nguyễn Duy Ngọc" userId="b62dc53bd2404d9b" providerId="Windows Live" clId="Web-{C59EE15C-EE32-F40F-F6AD-0ADEE2EC5139}" dt="2025-06-04T08:06:04.466" v="525" actId="1076"/>
          <ac:picMkLst>
            <pc:docMk/>
            <pc:sldMk cId="2401477717" sldId="282"/>
            <ac:picMk id="7" creationId="{B0E79125-D1B1-0574-E0E6-33465FB710EB}"/>
          </ac:picMkLst>
        </pc:picChg>
      </pc:sldChg>
      <pc:sldChg chg="addSp delSp modSp add replId">
        <pc:chgData name="Nguyễn Duy Ngọc" userId="b62dc53bd2404d9b" providerId="Windows Live" clId="Web-{C59EE15C-EE32-F40F-F6AD-0ADEE2EC5139}" dt="2025-06-04T08:05:49.200" v="523" actId="14100"/>
        <pc:sldMkLst>
          <pc:docMk/>
          <pc:sldMk cId="1699806972" sldId="283"/>
        </pc:sldMkLst>
        <pc:picChg chg="mod modCrop">
          <ac:chgData name="Nguyễn Duy Ngọc" userId="b62dc53bd2404d9b" providerId="Windows Live" clId="Web-{C59EE15C-EE32-F40F-F6AD-0ADEE2EC5139}" dt="2025-06-04T08:05:49.200" v="523" actId="14100"/>
          <ac:picMkLst>
            <pc:docMk/>
            <pc:sldMk cId="1699806972" sldId="283"/>
            <ac:picMk id="7" creationId="{67CD53D6-CC2D-6FE4-C16E-EAFB1256676C}"/>
          </ac:picMkLst>
        </pc:picChg>
        <pc:picChg chg="add del mod">
          <ac:chgData name="Nguyễn Duy Ngọc" userId="b62dc53bd2404d9b" providerId="Windows Live" clId="Web-{C59EE15C-EE32-F40F-F6AD-0ADEE2EC5139}" dt="2025-06-04T08:05:37.966" v="521"/>
          <ac:picMkLst>
            <pc:docMk/>
            <pc:sldMk cId="1699806972" sldId="283"/>
            <ac:picMk id="8" creationId="{9190E169-05EA-25AB-579D-1B55B1311A8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07.9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7,'1'0,"-1"-1,0 1,1-1,-1 1,1-1,-1 1,0 0,1-1,-1 1,1-1,-1 1,1 0,0 0,-1-1,1 1,-1 0,1 0,-1 0,1-1,0 1,-1 0,1 0,0 0,-1 0,1 0,-1 0,1 0,0 1,-1-1,1 0,0 0,28 4,-23-2,217 5,-201-7,-16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37.7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1,'284'6,"-278"-6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40.6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17,'68'-8,"-59"5,1 1,0 0,0 1,0 0,0 1,0 0,0 1,0 0,-1 0,13 4,50 12,-52-13,-16-3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42.6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50.01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8,'0'0,"1"-1,-1 1,0-1,1 1,-1-1,0 1,1-1,-1 1,1-1,-1 1,1 0,-1-1,1 1,-1 0,1-1,-1 1,1 0,-1 0,1 0,-1-1,1 1,0 0,-1 0,1 0,-1 0,1 0,0 0,-1 0,1 0,-1 0,1 1,0-1,0 0,28 5,-22-4,131 7,7-22,-139 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52.688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0,'212'7,"-93"-7,-113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55.56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1,'245'7,"-133"-1,-106-6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58.16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2,'73'-1,"79"2,0 6,-147-7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06.65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4,'104'2,"109"-4,-202 0,-7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08.68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0,'331'0,"-325"0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10.62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1,'113'7,"-62"-2,-22-1,-1-1,56-3,-6-7,-74 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09.9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1,'125'7,"-32"6,-65-12,-19 0,0-1,0 0,-1 0,1-1,16-3,-21 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12.93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0,'39'0,"194"7,-121 0,-106-7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55.40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7,'72'-3,"-49"1,1 0,-1 2,40 5,-20 0,23 5,-60-9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7:57.89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8:27.871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14,'1'-1,"0"0,-1 1,1-1,0 1,0-1,-1 0,1 1,0-1,0 1,0 0,0-1,0 1,0 0,0 0,0-1,0 1,0 0,0 0,0 0,0 0,0 0,1 1,31-1,-28 0,279-6,-278 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8:29.68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0,'351'0,"-345"0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8:31.580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7,'96'2,"99"-4,-102-5,-87 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8:36.93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1,'106'6,"165"-6,-265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00.51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1,'212'7,"-54"-14,-152 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03.1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14,'205'-14,"-40"14,-159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05.2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8,'1'0,"0"-1,-1 0,1 1,0-1,0 1,0-1,0 1,-1-1,1 1,0-1,0 1,0 0,0-1,0 1,0 0,0 0,0 0,0 0,0 0,0 0,2 0,30 1,-28-1,141 6,-82-4,70-4,-118-2,-12 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16.14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1,'166'6,"-28"1,-132-7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07.74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1,'437'0,"-432"0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22.93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0,'391'0,"-386"0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25.01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7,'139'-7,"119"20,-253-13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27.38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0,'397'0,"-358"7,-33-7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9:29.39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10,'159'-7,"-106"4,79 6,-33 4,-93-7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0:45.90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0,'318'18,"-272"-25,-40 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0:47.49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0,'318'9,"-265"-9,-45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0:49.27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2,'124'-2,"131"5,-210 5,-38-8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0:51.10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1,'441'0,"-433"0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2:31.95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9,'83'2,"90"-4,-32-7,-133 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18.51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14,'130'-10,"-100"7,81 2,-105 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2:33.79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0,'371'0,"-363"0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2:40.26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27,'204'-8,"-150"1,-15 1,52 0,-83 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2:44.11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9,'98'2,"104"-4,-105-6,-89 8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08.44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0,'353'0,"-345"0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09.76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0,'336'0,"-329"0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11.336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1,'406'0,"-344"9,-55-9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13.18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0,'476'0,"-468"0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24.74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0,'389'0,"-382"0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26.096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18,'142'-8,"-10"-1,-17 9,-108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27.55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10,'1'-1,"0"1,-1-1,1 0,0 0,-1 1,1-1,0 1,0-1,0 1,0-1,0 1,-1-1,1 1,0 0,0-1,0 1,0 0,0 0,0 0,0 0,0 0,0 0,0 0,1 0,32 0,-29 0,331 0,-329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20.11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0,'252'7,"-220"-7,-26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28.90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1,'414'8,"-406"-8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38.89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1,'248'9,"-107"-1,-132-8,-2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40.10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0,'1'1,"-1"0,0 0,0 0,1 0,-1-1,0 1,1 0,-1 0,1-1,-1 1,1 0,-1-1,1 1,0 0,-1-1,1 1,0-1,-1 1,1-1,0 1,0-1,-1 0,1 1,0-1,0 0,0 0,0 1,-1-1,1 0,2 0,35 2,-18-1,9 3,0 0,1-3,0 0,32-4,-20 1,46 4,-81-1,-1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41.88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9,'0'0,"1"-1,0 0,-1 1,1-1,0 0,-1 1,1-1,0 1,0-1,0 1,0-1,0 1,0-1,-1 1,1 0,0 0,0-1,0 1,0 0,0 0,0 0,0 0,0 0,1 1,32-2,-29 1,127 6,-70-1,97-7,-122-5,-31 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43.41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4,'468'0,"-453"-1,-9-1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51.391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10,'371'-9,"-363"9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52.68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9,'451'-9,"-444"9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54.2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36,'79'-9,"-14"1,38-2,38 2,-88 8,-46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7:03:55.587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3,'122'-2,"127"4,-161 7,-80-9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22.120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2,'107'-2,"110"4,-190 4,-22-5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25.19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1,'344'0,"-338"0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32.22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1,'298'0,"-292"0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6-04T16:56:35.16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0,'205'7,"-99"0,-100-7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3CB35-3E50-4F92-BDD0-4B362755193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E378-3504-45F3-A53E-88BD3A27CA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2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161C-4B40-BCBF-E09D-218312EE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A53B4-EF1D-5AB5-6C08-30791D7E00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5E3F5-4B8F-83C0-D268-09F99AFFE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00D4B-F1C2-F260-E042-40A31CB17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716EA-F0C1-3A55-1E97-5C3AB68A9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80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B3A1-DC01-8494-91ED-19676AB0B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8B45B8-DD48-1E9C-8233-5206D5D7A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FB81B-02AF-59E5-1006-824A7714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11436-2A2B-4F4A-6B45-33F9B6A9E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5DD69-368E-D07B-794B-4BD9DE3F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863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56EB8-D12F-DA4C-A4E9-A647661DD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E5C9B-A45B-EA4A-3FB8-6224A99F5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D23C8-6E7D-585A-5125-4EE207CB8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9B082-73CB-1895-6E99-F714FC4AC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654D7-25AB-9913-8316-96D32623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5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C626-B5F2-5431-649F-2D0397FBB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F2138-2125-3791-604F-7C1FA79C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DBE9E-0BD5-751F-59D5-D3EF330D2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BA75E-9174-893B-F9EC-66741FDE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4D4B9-8144-CE7E-8BB7-C8773B9B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2805-A035-C7A8-3F9D-803EBEB76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DB8EF-26F7-2AF8-3C50-1D6163016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4D6B-E141-28C2-DC50-E195B945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94C37-95C3-EE85-B2F2-0CFC3BDDE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ADFA2-8D4C-3273-2DC4-0FFFA7FD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74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E4697-A016-1FD5-F272-128770841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BE49-A69B-2C7A-8D74-FCBF12679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81524-E3B1-DF16-143E-972470E4D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3A8859-B755-EAD2-31CB-3C44BAF4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5FC511-0E8C-F0BA-8AE2-70FC7D5B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203A20-61A3-7581-8A09-E25362E5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2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EF9DA-4754-5238-47A9-B80D90F21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E7D30-507A-B4B3-4B6D-28936678A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DF6A8-8818-087D-A02B-DF50C05C2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3D444-60CD-1EB7-B673-F7F0BD571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24303-DA78-94E4-C060-7C2D2910F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1AD5A7-8BE3-CC3B-4BBA-077FB1ABA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BF6D7B-2730-76EB-47A8-DDB9C578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A2F9CE-E011-1F77-3ECE-AF9F5598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5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FDE13-B328-0DCD-C69B-1B9DAFC9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A0B9D7-F55E-D21F-FFEB-00E75E2D1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65399-8248-3986-211C-C3230CB6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CD10B-553D-1F58-C96F-C37B70A4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591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57DBBF-4008-0D6C-66C5-57C7917B9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1571E-A9B2-CD27-99D3-B630F5FD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D8CCC-5486-FC41-6C53-209290CF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41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0977A-D0F0-CC93-D90B-8B8450663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AC29F-1DEB-05FD-55CB-E44DCB57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9BA94-0962-F0C8-902B-5C22EDB72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380DC-ADD3-9A0A-2C8F-0CDBE2328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5605F-46AD-BCF6-D2F2-73A3937CB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45A90-46E1-0BA0-4280-9066F1F23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7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960B-432E-B841-FD1D-E794845E4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A1620C-0998-2B20-39F4-B88C468CC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E2958-0B09-D832-BEA1-6541E6108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1588A3-57BC-23FA-6E70-0A3CCC5C4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1A4FE-0698-EDC1-A51B-92CFABC3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ACA217-4590-096D-32B5-2CB49B78B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1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21C828-A011-13B7-1C62-09588EFF6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DB5F2-A287-A0F9-5C5E-67980214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FC3E6-7A52-2231-6006-C2223E6DD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FF514-D882-4705-9C5B-60BCF7BB854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3CF90-2EC0-FD00-33E3-D8879B9C8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F8805-9527-2C48-DF24-52026D2E4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299C9F-4585-4ACA-854A-ED9448E2E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2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89.png"/><Relationship Id="rId21" Type="http://schemas.openxmlformats.org/officeDocument/2006/relationships/image" Target="../media/image41.png"/><Relationship Id="rId42" Type="http://schemas.openxmlformats.org/officeDocument/2006/relationships/customXml" Target="../ink/ink20.xml"/><Relationship Id="rId47" Type="http://schemas.openxmlformats.org/officeDocument/2006/relationships/image" Target="../media/image54.png"/><Relationship Id="rId63" Type="http://schemas.openxmlformats.org/officeDocument/2006/relationships/image" Target="../media/image62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75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84.png"/><Relationship Id="rId11" Type="http://schemas.openxmlformats.org/officeDocument/2006/relationships/image" Target="../media/image36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9.png"/><Relationship Id="rId40" Type="http://schemas.openxmlformats.org/officeDocument/2006/relationships/customXml" Target="../ink/ink19.xml"/><Relationship Id="rId45" Type="http://schemas.openxmlformats.org/officeDocument/2006/relationships/image" Target="../media/image53.png"/><Relationship Id="rId53" Type="http://schemas.openxmlformats.org/officeDocument/2006/relationships/image" Target="../media/image57.png"/><Relationship Id="rId58" Type="http://schemas.openxmlformats.org/officeDocument/2006/relationships/customXml" Target="../ink/ink28.xml"/><Relationship Id="rId66" Type="http://schemas.openxmlformats.org/officeDocument/2006/relationships/customXml" Target="../ink/ink32.xml"/><Relationship Id="rId74" Type="http://schemas.openxmlformats.org/officeDocument/2006/relationships/customXml" Target="../ink/ink36.xml"/><Relationship Id="rId79" Type="http://schemas.openxmlformats.org/officeDocument/2006/relationships/image" Target="../media/image70.png"/><Relationship Id="rId87" Type="http://schemas.openxmlformats.org/officeDocument/2006/relationships/image" Target="../media/image74.png"/><Relationship Id="rId102" Type="http://schemas.openxmlformats.org/officeDocument/2006/relationships/customXml" Target="../ink/ink50.xml"/><Relationship Id="rId110" Type="http://schemas.openxmlformats.org/officeDocument/2006/relationships/customXml" Target="../ink/ink54.xml"/><Relationship Id="rId115" Type="http://schemas.openxmlformats.org/officeDocument/2006/relationships/image" Target="../media/image88.png"/><Relationship Id="rId5" Type="http://schemas.openxmlformats.org/officeDocument/2006/relationships/image" Target="../media/image33.png"/><Relationship Id="rId61" Type="http://schemas.openxmlformats.org/officeDocument/2006/relationships/image" Target="../media/image61.png"/><Relationship Id="rId82" Type="http://schemas.openxmlformats.org/officeDocument/2006/relationships/customXml" Target="../ink/ink40.xml"/><Relationship Id="rId90" Type="http://schemas.openxmlformats.org/officeDocument/2006/relationships/customXml" Target="../ink/ink44.xml"/><Relationship Id="rId95" Type="http://schemas.openxmlformats.org/officeDocument/2006/relationships/image" Target="../media/image78.png"/><Relationship Id="rId19" Type="http://schemas.openxmlformats.org/officeDocument/2006/relationships/image" Target="../media/image4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44.png"/><Relationship Id="rId30" Type="http://schemas.openxmlformats.org/officeDocument/2006/relationships/customXml" Target="../ink/ink14.xml"/><Relationship Id="rId35" Type="http://schemas.openxmlformats.org/officeDocument/2006/relationships/image" Target="../media/image48.png"/><Relationship Id="rId43" Type="http://schemas.openxmlformats.org/officeDocument/2006/relationships/image" Target="../media/image52.png"/><Relationship Id="rId48" Type="http://schemas.openxmlformats.org/officeDocument/2006/relationships/customXml" Target="../ink/ink23.xml"/><Relationship Id="rId56" Type="http://schemas.openxmlformats.org/officeDocument/2006/relationships/customXml" Target="../ink/ink27.xml"/><Relationship Id="rId64" Type="http://schemas.openxmlformats.org/officeDocument/2006/relationships/customXml" Target="../ink/ink31.xml"/><Relationship Id="rId69" Type="http://schemas.openxmlformats.org/officeDocument/2006/relationships/image" Target="../media/image65.png"/><Relationship Id="rId77" Type="http://schemas.openxmlformats.org/officeDocument/2006/relationships/image" Target="../media/image69.png"/><Relationship Id="rId100" Type="http://schemas.openxmlformats.org/officeDocument/2006/relationships/customXml" Target="../ink/ink49.xml"/><Relationship Id="rId105" Type="http://schemas.openxmlformats.org/officeDocument/2006/relationships/image" Target="../media/image83.png"/><Relationship Id="rId113" Type="http://schemas.openxmlformats.org/officeDocument/2006/relationships/image" Target="../media/image87.png"/><Relationship Id="rId118" Type="http://schemas.openxmlformats.org/officeDocument/2006/relationships/customXml" Target="../ink/ink58.xml"/><Relationship Id="rId8" Type="http://schemas.openxmlformats.org/officeDocument/2006/relationships/customXml" Target="../ink/ink3.xml"/><Relationship Id="rId51" Type="http://schemas.openxmlformats.org/officeDocument/2006/relationships/image" Target="../media/image56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73.png"/><Relationship Id="rId93" Type="http://schemas.openxmlformats.org/officeDocument/2006/relationships/image" Target="../media/image77.png"/><Relationship Id="rId98" Type="http://schemas.openxmlformats.org/officeDocument/2006/relationships/customXml" Target="../ink/ink48.xml"/><Relationship Id="rId3" Type="http://schemas.openxmlformats.org/officeDocument/2006/relationships/image" Target="../media/image32.png"/><Relationship Id="rId12" Type="http://schemas.openxmlformats.org/officeDocument/2006/relationships/customXml" Target="../ink/ink5.xml"/><Relationship Id="rId17" Type="http://schemas.openxmlformats.org/officeDocument/2006/relationships/image" Target="../media/image39.png"/><Relationship Id="rId25" Type="http://schemas.openxmlformats.org/officeDocument/2006/relationships/image" Target="../media/image43.png"/><Relationship Id="rId33" Type="http://schemas.openxmlformats.org/officeDocument/2006/relationships/image" Target="../media/image47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60.png"/><Relationship Id="rId67" Type="http://schemas.openxmlformats.org/officeDocument/2006/relationships/image" Target="../media/image64.png"/><Relationship Id="rId103" Type="http://schemas.openxmlformats.org/officeDocument/2006/relationships/image" Target="../media/image82.png"/><Relationship Id="rId108" Type="http://schemas.openxmlformats.org/officeDocument/2006/relationships/customXml" Target="../ink/ink53.xml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51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68.png"/><Relationship Id="rId83" Type="http://schemas.openxmlformats.org/officeDocument/2006/relationships/image" Target="../media/image72.png"/><Relationship Id="rId88" Type="http://schemas.openxmlformats.org/officeDocument/2006/relationships/customXml" Target="../ink/ink43.xml"/><Relationship Id="rId91" Type="http://schemas.openxmlformats.org/officeDocument/2006/relationships/image" Target="../media/image76.png"/><Relationship Id="rId96" Type="http://schemas.openxmlformats.org/officeDocument/2006/relationships/customXml" Target="../ink/ink47.xml"/><Relationship Id="rId111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38.png"/><Relationship Id="rId23" Type="http://schemas.openxmlformats.org/officeDocument/2006/relationships/image" Target="../media/image42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55.png"/><Relationship Id="rId57" Type="http://schemas.openxmlformats.org/officeDocument/2006/relationships/image" Target="../media/image59.png"/><Relationship Id="rId106" Type="http://schemas.openxmlformats.org/officeDocument/2006/relationships/customXml" Target="../ink/ink52.xml"/><Relationship Id="rId114" Type="http://schemas.openxmlformats.org/officeDocument/2006/relationships/customXml" Target="../ink/ink56.xml"/><Relationship Id="rId119" Type="http://schemas.openxmlformats.org/officeDocument/2006/relationships/image" Target="../media/image90.png"/><Relationship Id="rId10" Type="http://schemas.openxmlformats.org/officeDocument/2006/relationships/customXml" Target="../ink/ink4.xml"/><Relationship Id="rId31" Type="http://schemas.openxmlformats.org/officeDocument/2006/relationships/image" Target="../media/image46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63.png"/><Relationship Id="rId73" Type="http://schemas.openxmlformats.org/officeDocument/2006/relationships/image" Target="../media/image67.png"/><Relationship Id="rId78" Type="http://schemas.openxmlformats.org/officeDocument/2006/relationships/customXml" Target="../ink/ink38.xml"/><Relationship Id="rId81" Type="http://schemas.openxmlformats.org/officeDocument/2006/relationships/image" Target="../media/image71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99" Type="http://schemas.openxmlformats.org/officeDocument/2006/relationships/image" Target="../media/image80.png"/><Relationship Id="rId101" Type="http://schemas.openxmlformats.org/officeDocument/2006/relationships/image" Target="../media/image81.png"/><Relationship Id="rId4" Type="http://schemas.openxmlformats.org/officeDocument/2006/relationships/customXml" Target="../ink/ink1.xml"/><Relationship Id="rId9" Type="http://schemas.openxmlformats.org/officeDocument/2006/relationships/image" Target="../media/image35.png"/><Relationship Id="rId13" Type="http://schemas.openxmlformats.org/officeDocument/2006/relationships/image" Target="../media/image37.png"/><Relationship Id="rId18" Type="http://schemas.openxmlformats.org/officeDocument/2006/relationships/customXml" Target="../ink/ink8.xml"/><Relationship Id="rId39" Type="http://schemas.openxmlformats.org/officeDocument/2006/relationships/image" Target="../media/image50.png"/><Relationship Id="rId109" Type="http://schemas.openxmlformats.org/officeDocument/2006/relationships/image" Target="../media/image85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58.png"/><Relationship Id="rId76" Type="http://schemas.openxmlformats.org/officeDocument/2006/relationships/customXml" Target="../ink/ink37.xml"/><Relationship Id="rId97" Type="http://schemas.openxmlformats.org/officeDocument/2006/relationships/image" Target="../media/image79.png"/><Relationship Id="rId104" Type="http://schemas.openxmlformats.org/officeDocument/2006/relationships/customXml" Target="../ink/ink51.xml"/><Relationship Id="rId7" Type="http://schemas.openxmlformats.org/officeDocument/2006/relationships/image" Target="../media/image34.png"/><Relationship Id="rId71" Type="http://schemas.openxmlformats.org/officeDocument/2006/relationships/image" Target="../media/image66.png"/><Relationship Id="rId92" Type="http://schemas.openxmlformats.org/officeDocument/2006/relationships/customXml" Target="../ink/ink45.xml"/><Relationship Id="rId2" Type="http://schemas.openxmlformats.org/officeDocument/2006/relationships/image" Target="../media/image1.png"/><Relationship Id="rId29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lab.com/duyngoc131004/CapstoneProject1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6B86480-6AD0-0912-AA2D-5CB049F32DBD}"/>
              </a:ext>
            </a:extLst>
          </p:cNvPr>
          <p:cNvSpPr txBox="1"/>
          <p:nvPr/>
        </p:nvSpPr>
        <p:spPr>
          <a:xfrm>
            <a:off x="1529731" y="3044851"/>
            <a:ext cx="9485218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>
                <a:solidFill>
                  <a:srgbClr val="032B91"/>
                </a:solidFill>
                <a:latin typeface="Arial"/>
                <a:cs typeface="Arial"/>
              </a:rPr>
              <a:t>DESIGN AND VERIFICATION OF</a:t>
            </a:r>
            <a:endParaRPr lang="en-US">
              <a:solidFill>
                <a:srgbClr val="000000"/>
              </a:solidFill>
              <a:latin typeface="Aptos" panose="02110004020202020204"/>
              <a:cs typeface="Arial"/>
            </a:endParaRPr>
          </a:p>
          <a:p>
            <a:pPr algn="ctr"/>
            <a:r>
              <a:rPr lang="en-US" sz="3200" b="1">
                <a:solidFill>
                  <a:srgbClr val="032B91"/>
                </a:solidFill>
                <a:latin typeface="Arial"/>
                <a:cs typeface="Arial"/>
              </a:rPr>
              <a:t>A 5-STAGE PIPELINED RISC-V PROCESSOR</a:t>
            </a:r>
            <a:endParaRPr lang="en-US">
              <a:solidFill>
                <a:srgbClr val="000000"/>
              </a:solidFill>
              <a:latin typeface="Aptos" panose="02110004020202020204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A66558-530C-F80F-D292-465C509EF84B}"/>
              </a:ext>
            </a:extLst>
          </p:cNvPr>
          <p:cNvSpPr txBox="1"/>
          <p:nvPr/>
        </p:nvSpPr>
        <p:spPr>
          <a:xfrm>
            <a:off x="1538060" y="2121178"/>
            <a:ext cx="91184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>
                <a:solidFill>
                  <a:srgbClr val="1488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CAPSTONE PROJECT 1</a:t>
            </a:r>
            <a:endParaRPr lang="en-US" sz="5400">
              <a:solidFill>
                <a:srgbClr val="1488DB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802D8-CCAC-F67A-40E5-13865B1AEB90}"/>
              </a:ext>
            </a:extLst>
          </p:cNvPr>
          <p:cNvSpPr txBox="1"/>
          <p:nvPr/>
        </p:nvSpPr>
        <p:spPr>
          <a:xfrm>
            <a:off x="3262446" y="319202"/>
            <a:ext cx="6019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VIETNAM NATIONAL UNIVERSITY HO CHI MINH CITY</a:t>
            </a:r>
          </a:p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 CHI MINH CITY UNIVERSITY OF TECHNOLOGY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4E2383-D05E-6943-EBBE-F5CA029EF4E4}"/>
              </a:ext>
            </a:extLst>
          </p:cNvPr>
          <p:cNvSpPr txBox="1"/>
          <p:nvPr/>
        </p:nvSpPr>
        <p:spPr>
          <a:xfrm>
            <a:off x="3989664" y="4431752"/>
            <a:ext cx="4788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Instructor: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Dr.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Hoàng Linh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Student: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Nguyễn Duy Ngọc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Student ID: 	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2251036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A37E83-3D7C-50CE-176F-AF856B575A34}"/>
              </a:ext>
            </a:extLst>
          </p:cNvPr>
          <p:cNvSpPr txBox="1"/>
          <p:nvPr/>
        </p:nvSpPr>
        <p:spPr>
          <a:xfrm>
            <a:off x="4074453" y="6280391"/>
            <a:ext cx="4043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Ho Chi Minh City – June 5, 2025</a:t>
            </a:r>
          </a:p>
        </p:txBody>
      </p:sp>
      <p:pic>
        <p:nvPicPr>
          <p:cNvPr id="21" name="Picture 20" descr="A blue and white logo&#10;&#10;AI-generated content may be incorrect.">
            <a:extLst>
              <a:ext uri="{FF2B5EF4-FFF2-40B4-BE49-F238E27FC236}">
                <a16:creationId xmlns:a16="http://schemas.microsoft.com/office/drawing/2014/main" id="{00E72190-E490-5B5E-F1A0-F909F9CC6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702256" y="206598"/>
            <a:ext cx="862012" cy="8715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DD37004-EBDC-9460-3385-40B4BC7B317F}"/>
              </a:ext>
            </a:extLst>
          </p:cNvPr>
          <p:cNvSpPr txBox="1"/>
          <p:nvPr/>
        </p:nvSpPr>
        <p:spPr>
          <a:xfrm>
            <a:off x="2728101" y="965533"/>
            <a:ext cx="708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ELECTRICAL AND ELECTRONICS ENGINEERING</a:t>
            </a:r>
          </a:p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</a:t>
            </a:r>
          </a:p>
        </p:txBody>
      </p:sp>
    </p:spTree>
    <p:extLst>
      <p:ext uri="{BB962C8B-B14F-4D97-AF65-F5344CB8AC3E}">
        <p14:creationId xmlns:p14="http://schemas.microsoft.com/office/powerpoint/2010/main" val="2408058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6FB7E-F22E-5920-C453-4175A7D8D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94596-0AF1-6D45-C1BF-0A5189CD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9F4B-2B0C-CD52-F7C3-0274AFC8A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Pipelined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Applies pipelining to the single-cycle microarchitecture</a:t>
            </a:r>
            <a:endParaRPr lang="en-US" sz="2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several instructions simultaneously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Improves the throughput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Requires non-architectural pipeline registers, hazard handler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447EF8-82C0-B1E4-4D9F-D554E0F80F6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E5EFF7A1-B09C-BFF6-2B8F-90678BB1A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364106-E6ED-16A5-D66D-2CBAF44E706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6577C5B-0E9F-0DF1-6870-464743999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32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ED37C-0A6F-2B25-47BD-DE54B4B2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66C7-D156-80FB-3F9F-1499B2415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1957C-8F6D-A075-A0EC-A739D400B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Pipeline Stages</a:t>
            </a:r>
            <a:endParaRPr lang="en-US" dirty="0"/>
          </a:p>
          <a:p>
            <a:r>
              <a:rPr lang="en-US" i="1" u="sng" dirty="0">
                <a:latin typeface="Arial"/>
                <a:ea typeface="+mn-lt"/>
                <a:cs typeface="Arial"/>
              </a:rPr>
              <a:t>Fetch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Reads instruction from instruction memory using current program counter (PC)</a:t>
            </a:r>
          </a:p>
          <a:p>
            <a:r>
              <a:rPr lang="en-US" i="1" u="sng" dirty="0">
                <a:latin typeface="Arial"/>
                <a:cs typeface="Arial"/>
              </a:rPr>
              <a:t>Decode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Decodes instruction &amp; reads operands from register file</a:t>
            </a:r>
          </a:p>
          <a:p>
            <a:r>
              <a:rPr lang="en-US" i="1" u="sng" dirty="0">
                <a:latin typeface="Arial"/>
                <a:cs typeface="Arial"/>
              </a:rPr>
              <a:t>Execute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Performs arithmetic/logic operations using ALU or calculates effective address for memory instructions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Memory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Performs data read or write (if required)</a:t>
            </a:r>
          </a:p>
          <a:p>
            <a:r>
              <a:rPr lang="en-US" i="1" u="sng" dirty="0">
                <a:latin typeface="Arial"/>
                <a:cs typeface="Arial"/>
              </a:rPr>
              <a:t>Write-back</a:t>
            </a:r>
            <a:r>
              <a:rPr lang="en-US" i="1" dirty="0">
                <a:latin typeface="Arial"/>
                <a:cs typeface="Arial"/>
              </a:rPr>
              <a:t>: </a:t>
            </a:r>
            <a:r>
              <a:rPr lang="en-US" dirty="0">
                <a:ea typeface="+mn-lt"/>
                <a:cs typeface="+mn-lt"/>
              </a:rPr>
              <a:t>Result is written back to register file (if required)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D1FF66-B766-8E8F-19D2-B64E8B9523B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C3333FA-DE59-AB12-F8D9-8FAB8534F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AE6B2F-7B2B-8B42-5449-CDA4BD60E6B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3501FCB-4A99-B6D0-9AD8-E6C7F06C2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35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DA436-B325-6F26-6213-ADA35D3E5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B2D1-7043-29BE-BC3F-33F54266F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66FD7A1-4C29-74BD-201E-39F350FAAD3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6B1237EC-2970-4FE7-3248-C4FEFA992F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9" name="Picture 8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691702C1-9E76-AC99-3162-5E83E2A7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05" b="6219"/>
          <a:stretch>
            <a:fillRect/>
          </a:stretch>
        </p:blipFill>
        <p:spPr>
          <a:xfrm>
            <a:off x="3208973" y="1612582"/>
            <a:ext cx="7252343" cy="42715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1F67AF-C25D-A60D-7F97-7F40C54646C7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Timing diagram: (a) single-cycle processor and (b) pipelined processor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38A2FB-A8D5-4484-4614-4227892ED5C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44F91C3A-DF2B-2357-1E73-C5307D6D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64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9A95B-9F36-1F80-61F0-1BCDBF18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9D99-89A4-99B4-7F2D-8839CC1A9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CC8CDDA-5C32-BF57-E793-2082DAA21E9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407FB8C-CC50-8EE1-B92C-C3C244433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10B0A9-3ABA-5865-6BD3-038605635E49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Abstract view of pipeline in operation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diagram of a pipeline&#10;&#10;AI-generated content may be incorrect.">
            <a:extLst>
              <a:ext uri="{FF2B5EF4-FFF2-40B4-BE49-F238E27FC236}">
                <a16:creationId xmlns:a16="http://schemas.microsoft.com/office/drawing/2014/main" id="{647DEDBA-7B3D-3879-747A-351C1BC8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83" b="9286"/>
          <a:stretch>
            <a:fillRect/>
          </a:stretch>
        </p:blipFill>
        <p:spPr>
          <a:xfrm>
            <a:off x="945833" y="1592580"/>
            <a:ext cx="10300344" cy="42824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01B4F6-D244-7B09-E9B1-F8529854A46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47A36F8-0807-B992-54CE-2E1AD24A2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3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65E1E-2DCB-35D3-0198-B0E41C2E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47C3-4613-E7D5-7DD9-4B245696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2AE16-836B-6F37-F6F0-45886ADB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n-lt"/>
                <a:cs typeface="Arial"/>
              </a:rPr>
              <a:t>Hazards in Pipelining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ea typeface="+mn-lt"/>
                <a:cs typeface="+mn-lt"/>
              </a:rPr>
              <a:t>Read after write (RAW) data hazards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latin typeface="Arial"/>
                <a:ea typeface="+mn-lt"/>
                <a:cs typeface="+mn-lt"/>
              </a:rPr>
              <a:t>An instruction depends on a result that has not yet been written into register file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b="1" dirty="0">
                <a:latin typeface="Arial"/>
                <a:ea typeface="+mn-lt"/>
                <a:cs typeface="Arial"/>
              </a:rPr>
              <a:t>Forwarding </a:t>
            </a:r>
            <a:r>
              <a:rPr lang="en-US" dirty="0">
                <a:latin typeface="Arial"/>
                <a:ea typeface="+mn-lt"/>
                <a:cs typeface="Arial"/>
              </a:rPr>
              <a:t>(</a:t>
            </a:r>
            <a:r>
              <a:rPr lang="en-US" dirty="0">
                <a:latin typeface="Arial"/>
                <a:ea typeface="+mn-lt"/>
                <a:cs typeface="+mn-lt"/>
              </a:rPr>
              <a:t>if result is computed soon enough)</a:t>
            </a:r>
            <a:r>
              <a:rPr lang="en-US" dirty="0">
                <a:latin typeface="Arial"/>
                <a:cs typeface="Arial"/>
              </a:rPr>
              <a:t> or</a:t>
            </a:r>
            <a:endParaRPr lang="en-US" dirty="0">
              <a:latin typeface="Aptos" panose="02110004020202020204"/>
              <a:cs typeface="Arial"/>
            </a:endParaRP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Stalling </a:t>
            </a:r>
            <a:r>
              <a:rPr lang="en-US" dirty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ea typeface="+mn-lt"/>
                <a:cs typeface="+mn-lt"/>
              </a:rPr>
              <a:t>until the result is available)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BFAEF1-CB64-8643-1D49-5D7C8E6B0EC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094D3D93-EADB-10D4-CBB8-1140040A1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631E03-BC58-CB5A-0308-24412BE1A0C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58F918A-0AF8-AD11-F359-A2BA3C9EA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847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A5BBF-66DF-FBF0-A2BD-3ECA0D81E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D96C-5F9E-E561-6300-50E45A62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465F96E-9185-66BF-3A8E-2C6F7909CE9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35131655-3B61-5AF3-E43C-9E026CE0A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0DCB38-B127-07EA-51D6-D45F00DF1C0F}"/>
              </a:ext>
            </a:extLst>
          </p:cNvPr>
          <p:cNvSpPr txBox="1"/>
          <p:nvPr/>
        </p:nvSpPr>
        <p:spPr>
          <a:xfrm>
            <a:off x="839489" y="5475317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RAW data hazard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D4EB06-CDD4-DFAD-9ED4-DC19B345AC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3" r="1015"/>
          <a:stretch>
            <a:fillRect/>
          </a:stretch>
        </p:blipFill>
        <p:spPr>
          <a:xfrm>
            <a:off x="838201" y="1586776"/>
            <a:ext cx="10508876" cy="38552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D29AD6-027C-46D7-EF16-BBA17122796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0C44DF-35E0-8C19-98B8-978786B0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95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68AE6-A3D9-D45C-552E-BFE001EC5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39A6-AEE3-8476-7A06-707AF01F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819066-6C42-0AD0-AFB2-5091ACA5CA65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5D68E6B5-CCC8-21C0-3170-19887839C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664701-4069-E05C-C708-6C4C3675C3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6"/>
          <a:stretch>
            <a:fillRect/>
          </a:stretch>
        </p:blipFill>
        <p:spPr>
          <a:xfrm>
            <a:off x="838200" y="1729652"/>
            <a:ext cx="10515600" cy="36438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55B0D9-631B-4D23-26C9-668443433C40}"/>
              </a:ext>
            </a:extLst>
          </p:cNvPr>
          <p:cNvSpPr txBox="1"/>
          <p:nvPr/>
        </p:nvSpPr>
        <p:spPr>
          <a:xfrm>
            <a:off x="839489" y="5475317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RAW data hazard with forwarding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F999AB-736C-7F2E-B023-0691714A93F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F7BE6ECA-E038-B498-23F1-4D319A4E9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839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BDDD0-174C-0E38-954B-EDA145368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72EA-2A60-4C65-04F4-2D353FD4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126B8B-48CD-0945-66CE-5ACE770583C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A13C4A4C-A848-B450-EA4C-6CD2D03C0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A87CD3-3752-497B-A170-5BCC740D7289}"/>
              </a:ext>
            </a:extLst>
          </p:cNvPr>
          <p:cNvSpPr txBox="1"/>
          <p:nvPr/>
        </p:nvSpPr>
        <p:spPr>
          <a:xfrm>
            <a:off x="839489" y="5369763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load RAW data hazard with stalling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938AE-7783-58BC-FF38-6FFD6F5B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9" t="543"/>
          <a:stretch>
            <a:fillRect/>
          </a:stretch>
        </p:blipFill>
        <p:spPr>
          <a:xfrm>
            <a:off x="838201" y="1684982"/>
            <a:ext cx="10515600" cy="35459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05359D-CCF0-55EE-3782-6C7DDF5F20C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BA3A9788-5ED7-7C64-E0EF-DAAF65A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68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4ACE5-3AF0-9A8B-C667-F5EC572B6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9E80C-35F5-FCD2-5E4D-E09260681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06E1F-B2D0-1173-1838-D40772F46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ea typeface="+mn-lt"/>
                <a:cs typeface="Arial"/>
              </a:rPr>
              <a:t>Hazards in Pipelining</a:t>
            </a:r>
            <a:endParaRPr lang="en-US" dirty="0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ea typeface="+mn-lt"/>
                <a:cs typeface="+mn-lt"/>
              </a:rPr>
              <a:t>Control hazards</a:t>
            </a:r>
            <a:r>
              <a:rPr lang="en-US" i="1" dirty="0">
                <a:latin typeface="Arial"/>
                <a:ea typeface="+mn-lt"/>
                <a:cs typeface="Arial"/>
              </a:rPr>
              <a:t>: </a:t>
            </a:r>
            <a:r>
              <a:rPr lang="en-US" dirty="0">
                <a:latin typeface="Arial"/>
                <a:ea typeface="+mn-lt"/>
                <a:cs typeface="+mn-lt"/>
              </a:rPr>
              <a:t>Decision of what instruction to fetch has not been made by the time the next instruction must be fetched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b="1" dirty="0">
                <a:latin typeface="Arial"/>
                <a:ea typeface="+mn-lt"/>
                <a:cs typeface="Arial"/>
              </a:rPr>
              <a:t>Predicting </a:t>
            </a:r>
            <a:r>
              <a:rPr lang="en-US" dirty="0">
                <a:latin typeface="Arial"/>
                <a:ea typeface="+mn-lt"/>
                <a:cs typeface="Arial"/>
              </a:rPr>
              <a:t>branches are </a:t>
            </a:r>
            <a:r>
              <a:rPr lang="en-US" b="1" dirty="0">
                <a:latin typeface="Arial"/>
                <a:ea typeface="+mn-lt"/>
                <a:cs typeface="Arial"/>
              </a:rPr>
              <a:t>not taken</a:t>
            </a:r>
          </a:p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→ </a:t>
            </a:r>
            <a:r>
              <a:rPr lang="en-US" dirty="0">
                <a:latin typeface="Arial"/>
                <a:ea typeface="+mn-lt"/>
                <a:cs typeface="+mn-lt"/>
              </a:rPr>
              <a:t>If branch </a:t>
            </a:r>
            <a:r>
              <a:rPr lang="en-US" b="1" dirty="0">
                <a:latin typeface="Arial"/>
                <a:ea typeface="+mn-lt"/>
                <a:cs typeface="+mn-lt"/>
              </a:rPr>
              <a:t>taken, </a:t>
            </a:r>
            <a:r>
              <a:rPr lang="en-US" dirty="0">
                <a:latin typeface="Arial"/>
                <a:ea typeface="+mn-lt"/>
                <a:cs typeface="+mn-lt"/>
              </a:rPr>
              <a:t>2 following instructions are </a:t>
            </a:r>
            <a:r>
              <a:rPr lang="en-US" b="1" dirty="0">
                <a:latin typeface="Arial"/>
                <a:ea typeface="+mn-lt"/>
                <a:cs typeface="+mn-lt"/>
              </a:rPr>
              <a:t>flushed </a:t>
            </a:r>
            <a:r>
              <a:rPr lang="en-US" b="1" dirty="0">
                <a:latin typeface="Arial"/>
                <a:cs typeface="Arial"/>
              </a:rPr>
              <a:t>(</a:t>
            </a:r>
            <a:r>
              <a:rPr lang="en-US" b="1" dirty="0">
                <a:latin typeface="Arial"/>
                <a:ea typeface="+mn-lt"/>
                <a:cs typeface="+mn-lt"/>
              </a:rPr>
              <a:t>branch misprediction penalty)</a:t>
            </a:r>
            <a:endParaRPr lang="en-US" b="1" dirty="0">
              <a:latin typeface="Arial"/>
            </a:endParaRP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7C50CD-3F10-453F-D156-7FF217248E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A376624-0807-89B2-2F60-7CA646F81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06265-4E49-3E9A-0BA4-FD049DC0555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BB515D-BD94-3292-6CFF-2ED8D0F2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161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DCE02-EAA0-ADB7-A3C9-8F4C92A8C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E718-7155-BD43-985F-17868560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0BAA6D6-8FD1-C3F6-4683-31241CA4B3B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5665411B-9CC9-5E6C-9262-FF3C479FB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DCFAE5-39C4-098B-C505-6FC63FB53FE5}"/>
              </a:ext>
            </a:extLst>
          </p:cNvPr>
          <p:cNvSpPr txBox="1"/>
          <p:nvPr/>
        </p:nvSpPr>
        <p:spPr>
          <a:xfrm>
            <a:off x="839489" y="5367595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Solve control hazards with flushing (branch misprediction penalty)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D917E5-B3D5-99EE-B4FE-8F6B2EB7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6776"/>
            <a:ext cx="10515600" cy="36471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9FACB7-8A67-86B7-D6CA-E470380247A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A03FBBD-BC36-33A7-57FE-2D794F190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02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567AA-0541-D5CE-1832-DAB2CB402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0F442-5CA7-73FC-E12B-FF288529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DC9CB-0856-57CF-F0D9-5E957C856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10277"/>
          </a:xfrm>
        </p:spPr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Theory and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Specifications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Block Diagrams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Input – Output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Functional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RTL Simulation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Working Directory</a:t>
            </a:r>
          </a:p>
          <a:p>
            <a:pPr marL="514350" indent="-514350"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Conclusion and Future Vision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7E4B58-F2D1-E643-F8ED-94678552BCE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953CBA0-B262-DB3F-577B-7C70EFAFB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DC51C4-90E3-B9F9-427E-6C69C4E1344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29E0A-C2ED-A5A8-7650-A195B82A8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351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A7C52-F24E-9B11-9194-9C5227D66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CEF5B-C716-57A0-D35A-EF53225A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DESIGN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C9E40-1991-5235-DABC-D4D13B911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ea typeface="+mn-lt"/>
                <a:cs typeface="Arial"/>
              </a:rPr>
              <a:t>Support 39 RV32I instructions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+mn-lt"/>
                <a:cs typeface="Arial"/>
              </a:rPr>
              <a:t>Fully pipelined: Fetch, Decode, Execute, Memory, Write-back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Roboto"/>
                <a:cs typeface="Arial"/>
              </a:rPr>
              <a:t>Synthesizable on Altera DE10 FPGA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Roboto"/>
                <a:cs typeface="Arial"/>
              </a:rPr>
              <a:t>→</a:t>
            </a:r>
            <a:r>
              <a:rPr lang="en-US" dirty="0">
                <a:latin typeface="Arial"/>
                <a:ea typeface="Roboto"/>
                <a:cs typeface="Arial"/>
              </a:rPr>
              <a:t> </a:t>
            </a: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Significantly higher </a:t>
            </a:r>
            <a:r>
              <a:rPr lang="en-US" b="1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instruction throughput</a:t>
            </a:r>
            <a:r>
              <a:rPr lang="en-US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 and efficient </a:t>
            </a:r>
            <a:r>
              <a:rPr lang="en-US" b="1" dirty="0">
                <a:solidFill>
                  <a:schemeClr val="accent6">
                    <a:lumMod val="76000"/>
                  </a:schemeClr>
                </a:solidFill>
                <a:latin typeface="Arial"/>
                <a:ea typeface="+mn-lt"/>
                <a:cs typeface="Arial"/>
              </a:rPr>
              <a:t>resource utilization</a:t>
            </a:r>
            <a:endParaRPr lang="en-US" b="1" dirty="0">
              <a:solidFill>
                <a:schemeClr val="accent6">
                  <a:lumMod val="76000"/>
                </a:schemeClr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→</a:t>
            </a:r>
            <a:r>
              <a:rPr lang="en-US" b="1" dirty="0">
                <a:latin typeface="Arial"/>
                <a:ea typeface="+mn-lt"/>
                <a:cs typeface="Arial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Must address </a:t>
            </a: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hazards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 and ensure </a:t>
            </a:r>
            <a:r>
              <a:rPr lang="en-US" b="1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correctness</a:t>
            </a:r>
            <a:r>
              <a:rPr lang="en-US" dirty="0">
                <a:solidFill>
                  <a:srgbClr val="C00000"/>
                </a:solidFill>
                <a:latin typeface="Arial"/>
                <a:ea typeface="+mn-lt"/>
                <a:cs typeface="Arial"/>
              </a:rPr>
              <a:t> using a hazard unit and forwarding logic</a:t>
            </a:r>
            <a:endParaRPr lang="en-US" dirty="0">
              <a:solidFill>
                <a:srgbClr val="C00000"/>
              </a:solidFill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F28E7F-8997-1B09-DD55-BF3463531375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76DF621-CAFB-DC4A-0D65-F7C72A49C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D5E6E9-C276-374F-993A-4FBAB0C8C13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5130D34-3E72-592D-94E8-3F5B4167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555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15D56-B32E-0D04-7C76-9F6124DE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86ECF-1CD9-134B-098D-5BE6D92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5BBC88-AE4E-8715-ED24-C38E0C80799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00FF650-E147-8D83-1EE4-DE6D423D0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BEA7A2-82D3-F2A3-5896-D44903B70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9064" y="1825625"/>
            <a:ext cx="3904736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latin typeface="Arial"/>
                <a:cs typeface="Arial"/>
              </a:rPr>
              <a:t>Top level</a:t>
            </a:r>
            <a:endParaRPr lang="en-US" dirty="0"/>
          </a:p>
          <a:p>
            <a:r>
              <a:rPr lang="en-US" dirty="0">
                <a:latin typeface="Arial"/>
                <a:cs typeface="Arial"/>
              </a:rPr>
              <a:t>Processor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Data Path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Control Unit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Hazard Unit</a:t>
            </a:r>
          </a:p>
          <a:p>
            <a:r>
              <a:rPr lang="en-US" dirty="0">
                <a:latin typeface="Arial"/>
                <a:cs typeface="Arial"/>
              </a:rPr>
              <a:t>Instruction memory</a:t>
            </a:r>
          </a:p>
          <a:p>
            <a:r>
              <a:rPr lang="en-US" dirty="0">
                <a:latin typeface="Arial"/>
                <a:cs typeface="Arial"/>
              </a:rPr>
              <a:t>Data memory</a:t>
            </a:r>
          </a:p>
          <a:p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8" name="Picture 7" descr="A diagram of a processor&#10;&#10;AI-generated content may be incorrect.">
            <a:extLst>
              <a:ext uri="{FF2B5EF4-FFF2-40B4-BE49-F238E27FC236}">
                <a16:creationId xmlns:a16="http://schemas.microsoft.com/office/drawing/2014/main" id="{727975C5-0972-6EC2-DA64-2D79C6B9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" t="8771" r="1507" b="1228"/>
          <a:stretch>
            <a:fillRect/>
          </a:stretch>
        </p:blipFill>
        <p:spPr>
          <a:xfrm>
            <a:off x="838200" y="1690688"/>
            <a:ext cx="6329476" cy="44244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2D9C40-4467-B383-3CF4-DDBC4148F88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02842951-C537-3696-C6B7-28D74385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67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50DDE-2C8F-02AA-2158-27A87B25B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AEE0A-9C34-5936-22C8-3F298589E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74701A-1017-FEB9-1DBA-8D2EB4328CDC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8682138-A9E0-4F89-A872-8DE9F89DB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FE2733-A5C2-2472-B023-CD209742B345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Data Path</a:t>
            </a:r>
            <a:endParaRPr lang="en-US"/>
          </a:p>
        </p:txBody>
      </p:sp>
      <p:pic>
        <p:nvPicPr>
          <p:cNvPr id="7" name="Picture 6" descr="A black and white drawing&#10;&#10;AI-generated content may be incorrect.">
            <a:extLst>
              <a:ext uri="{FF2B5EF4-FFF2-40B4-BE49-F238E27FC236}">
                <a16:creationId xmlns:a16="http://schemas.microsoft.com/office/drawing/2014/main" id="{B6AC95A7-DEBC-DE99-F847-33FCECAE2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574"/>
          <a:stretch>
            <a:fillRect/>
          </a:stretch>
        </p:blipFill>
        <p:spPr>
          <a:xfrm>
            <a:off x="1317863" y="1690687"/>
            <a:ext cx="9552126" cy="41884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6170C8-601D-CABC-39A2-A84232AF36A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FF8CBB53-59B9-ECA3-E4E6-E9B73F8F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66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6F264-20A6-5145-B9EA-484D7EE8E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5F35-B741-E02F-F8F7-E7FF759B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97190E-8F45-9477-0155-6D78919EAC2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0FA6CF0-5C5F-2869-4628-E2C139B70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1B291AE9-27E3-DD78-BB56-C0DBC0CAE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5" t="35848" r="74478" b="5477"/>
          <a:stretch>
            <a:fillRect/>
          </a:stretch>
        </p:blipFill>
        <p:spPr>
          <a:xfrm>
            <a:off x="837666" y="1821678"/>
            <a:ext cx="3757086" cy="429603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D7B787-B8F9-E041-591C-36AFDA9D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632" y="1825625"/>
            <a:ext cx="6448168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Fetch stage</a:t>
            </a:r>
          </a:p>
          <a:p>
            <a:r>
              <a:rPr lang="en-US">
                <a:latin typeface="Arial"/>
                <a:cs typeface="Arial"/>
              </a:rPr>
              <a:t>Multiplexer: PC selection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Adder: Next PC calculation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7110B8-973E-CFD1-80E9-D36DBD0D65D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FE4D4D6-42A0-323D-BB99-535779DB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237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B6DFE-5A0E-F130-5DB7-6045B270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F20E5-6C2E-4BB9-78FF-F5940C44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981AE4-C35E-AEFA-E51B-F440F721386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ADE71F3-E164-57C4-5E6A-0CD08A87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407EB4F7-B0E8-0252-DA94-1B545D4A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50" t="38375" r="56132" b="5375"/>
          <a:stretch>
            <a:fillRect/>
          </a:stretch>
        </p:blipFill>
        <p:spPr>
          <a:xfrm>
            <a:off x="837077" y="1830607"/>
            <a:ext cx="3700186" cy="42994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F4A5817-671B-A3F5-C0CC-3A45D7CD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0282" y="1825625"/>
            <a:ext cx="6633518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Decode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Register file</a:t>
            </a:r>
          </a:p>
          <a:p>
            <a:r>
              <a:rPr lang="en-US">
                <a:latin typeface="Arial"/>
                <a:cs typeface="Arial"/>
              </a:rPr>
              <a:t>Immediate extender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BD917F-7FF3-5AF0-D3BE-865AC591D19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47BEA8-00F1-BB43-D4B4-2BE0A6E1B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763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07384-7C53-5782-0776-79EE6F14E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FCAFF-4600-962C-4B57-7BF56C87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A89595-6858-AC8E-A3AE-F47FE4B178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16C9924-3BF8-DB14-B511-19D173FDA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F5FBB93B-13BF-297E-4FCE-211406D51E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6396B6-89AF-EFE7-D51D-65FC1484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579" y="1825625"/>
            <a:ext cx="5099221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Execute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Multiplexers: ALU sources selections</a:t>
            </a:r>
          </a:p>
          <a:p>
            <a:r>
              <a:rPr lang="en-US">
                <a:latin typeface="Arial"/>
                <a:cs typeface="Arial"/>
              </a:rPr>
              <a:t>Adder: Branch/jump target PC calculation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Arithmetic Logic Unit (ALU)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1AAD68-31EE-4D62-C8F6-727EA92B571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C116132-F7E3-E700-5285-3C3DD7AE5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613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8135C-B69C-0119-34AC-99ABD808D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A508-73C1-3BE7-C317-E3191F44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63194E-834D-6E17-5ED8-B4CD60FBF2F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81D2434-17B8-F7FB-7B9A-10AB1978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419317-EC70-55E4-37F6-C50CF14CDF36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Arithmetic Logic Unit (ALU)</a:t>
            </a:r>
            <a:endParaRPr lang="en-US"/>
          </a:p>
        </p:txBody>
      </p:sp>
      <p:pic>
        <p:nvPicPr>
          <p:cNvPr id="3" name="Picture 2" descr="A diagram of a machine&#10;&#10;AI-generated content may be incorrect.">
            <a:extLst>
              <a:ext uri="{FF2B5EF4-FFF2-40B4-BE49-F238E27FC236}">
                <a16:creationId xmlns:a16="http://schemas.microsoft.com/office/drawing/2014/main" id="{96A216CB-E001-6F17-798B-214890D8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2" t="9158" r="167" b="2937"/>
          <a:stretch>
            <a:fillRect/>
          </a:stretch>
        </p:blipFill>
        <p:spPr>
          <a:xfrm>
            <a:off x="2502076" y="1544594"/>
            <a:ext cx="7182350" cy="43377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54A45C-8E59-2552-9E15-C299484050C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221334C-0B90-70EA-019E-C7F35C85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930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EBEAB-963E-4BA6-86A0-4FAD64C7A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6F9B-EBA1-9082-1EA1-42935B975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8771FD-9704-EBD3-2597-1EF9F64933E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47CBD66-90D8-1AB0-BE6E-03869020B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EB0B6BD8-0330-B90A-B619-A5B3B2B8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61" t="33746" r="10110" b="5291"/>
          <a:stretch>
            <a:fillRect/>
          </a:stretch>
        </p:blipFill>
        <p:spPr>
          <a:xfrm>
            <a:off x="837077" y="1692869"/>
            <a:ext cx="3965415" cy="442509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80FB7D-4FD5-4596-E488-4944C8605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174" y="1825625"/>
            <a:ext cx="6221626" cy="4289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Memory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Memory Read – Write Unit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D7C53-D0CB-BB7A-4619-C47C81A4646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188C6EC-33F2-A4BD-2167-72B45FE7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78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8016E-27E8-6082-1EF5-CF2F6AD2A1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D04D-C8D9-6B76-48D4-EF91D48DB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8941F1-1A58-83AC-D559-79D68A37CE7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C42B085-44FE-827C-EC2E-0EC85ACF9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diagram of a machine">
            <a:extLst>
              <a:ext uri="{FF2B5EF4-FFF2-40B4-BE49-F238E27FC236}">
                <a16:creationId xmlns:a16="http://schemas.microsoft.com/office/drawing/2014/main" id="{4BDC7900-6150-715F-053E-F8ADE480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68" t="33737" r="2522" b="5256"/>
          <a:stretch>
            <a:fillRect/>
          </a:stretch>
        </p:blipFill>
        <p:spPr>
          <a:xfrm>
            <a:off x="837077" y="1698091"/>
            <a:ext cx="2028772" cy="44283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009F7B-F042-0D27-0F57-4DE5325C9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827" y="1825625"/>
            <a:ext cx="6392973" cy="42971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Data path – Write-back stage</a:t>
            </a:r>
          </a:p>
          <a:p>
            <a:r>
              <a:rPr lang="en-US">
                <a:latin typeface="Arial"/>
                <a:cs typeface="Arial"/>
              </a:rPr>
              <a:t>Pipeline register</a:t>
            </a:r>
          </a:p>
          <a:p>
            <a:r>
              <a:rPr lang="en-US">
                <a:latin typeface="Arial"/>
                <a:cs typeface="Arial"/>
              </a:rPr>
              <a:t>Multiplexer: Result selection</a:t>
            </a:r>
          </a:p>
          <a:p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CA445C29-7689-E839-AD54-6DBE7607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8" t="33503" r="65192" b="5369"/>
          <a:stretch>
            <a:fillRect/>
          </a:stretch>
        </p:blipFill>
        <p:spPr>
          <a:xfrm>
            <a:off x="3049484" y="1695285"/>
            <a:ext cx="1671762" cy="44371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E3F8B6-8E10-215F-A2A9-E40B96A328B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8AF6B92-5447-8E0F-A33A-87A7AFF85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845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F6633-6BAC-D31B-AED7-5B9CBC5FA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2158-3A80-F948-DE5B-315CD5E2B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8BC819-A6C5-3205-DF79-C6CF625FEB0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30E43DA-2EA0-B4BB-8601-B3ED8B698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F2FAFA-A4FA-F6EC-C48A-06A79EC28466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latin typeface="Arial"/>
                <a:cs typeface="Arial"/>
              </a:rPr>
              <a:t>Control Unit</a:t>
            </a:r>
            <a:endParaRPr lang="en-US"/>
          </a:p>
        </p:txBody>
      </p:sp>
      <p:pic>
        <p:nvPicPr>
          <p:cNvPr id="7" name="Picture 6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028369E7-AA03-843D-1853-568FA834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17" r="-359" b="1898"/>
          <a:stretch>
            <a:fillRect/>
          </a:stretch>
        </p:blipFill>
        <p:spPr>
          <a:xfrm>
            <a:off x="3797238" y="1604936"/>
            <a:ext cx="4596283" cy="4277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E6BAC4-CDC2-2486-11E7-B115B40467B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747CD026-0E30-7945-66F9-91C2FECD8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4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C4CF8-4C8B-8F32-764B-8ED75DB81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1891C-CB0A-3C21-92AA-37BE5704D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Project objectives</a:t>
            </a:r>
            <a:endParaRPr lang="en-US" b="1" dirty="0">
              <a:latin typeface="Arial"/>
              <a:cs typeface="Arial" panose="020B0604020202020204" pitchFamily="34" charset="0"/>
            </a:endParaRPr>
          </a:p>
          <a:p>
            <a:r>
              <a:rPr lang="en-US">
                <a:latin typeface="Arial"/>
                <a:ea typeface="+mn-lt"/>
                <a:cs typeface="+mn-lt"/>
              </a:rPr>
              <a:t>Theoretical study of pipelining and the RV32I instruction set</a:t>
            </a:r>
            <a:endParaRPr lang="en-US">
              <a:latin typeface="Arial"/>
              <a:cs typeface="Arial" panose="020B0604020202020204" pitchFamily="34" charset="0"/>
            </a:endParaRPr>
          </a:p>
          <a:p>
            <a:r>
              <a:rPr lang="en-US" dirty="0">
                <a:latin typeface="Arial"/>
                <a:ea typeface="+mn-lt"/>
                <a:cs typeface="+mn-lt"/>
              </a:rPr>
              <a:t>Control unit and data path design</a:t>
            </a:r>
          </a:p>
          <a:p>
            <a:r>
              <a:rPr lang="en-US" dirty="0">
                <a:latin typeface="Arial"/>
                <a:ea typeface="+mn-lt"/>
                <a:cs typeface="+mn-lt"/>
              </a:rPr>
              <a:t>Implementation and testbench development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ea typeface="+mn-lt"/>
                <a:cs typeface="+mn-lt"/>
              </a:rPr>
              <a:t>RTL verification and simulation</a:t>
            </a:r>
          </a:p>
          <a:p>
            <a:r>
              <a:rPr lang="en-US" dirty="0">
                <a:latin typeface="Arial"/>
                <a:ea typeface="+mn-lt"/>
                <a:cs typeface="+mn-lt"/>
              </a:rPr>
              <a:t>Synthesis and FPGA proof-of-concept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942DF25-D712-3949-5A46-AE9A02761D7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A892802C-38B9-05E4-B71D-835F61186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EDFFA2-D31D-983D-7A5C-01B4A5B9F83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7380248-4E77-A3D3-90E9-6EB0CC34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62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41BD3-6BB5-38E6-2AD3-2544643A2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C0B2D-2743-8D3E-2D6A-4C9692D3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BLOCK DIAGRAMS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3F859E-FE6D-9410-31F7-7B4B44E01A5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2E880B2-D189-C9D2-166D-84C833EEC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52B27F-4F42-6C30-0DA9-7A2D2A40E758}"/>
              </a:ext>
            </a:extLst>
          </p:cNvPr>
          <p:cNvSpPr txBox="1"/>
          <p:nvPr/>
        </p:nvSpPr>
        <p:spPr>
          <a:xfrm>
            <a:off x="839489" y="5877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Control Unit &amp; Data Path</a:t>
            </a:r>
            <a:endParaRPr lang="en-US" dirty="0"/>
          </a:p>
        </p:txBody>
      </p:sp>
      <p:pic>
        <p:nvPicPr>
          <p:cNvPr id="3" name="Picture 2" descr="A black and white drawing&#10;&#10;AI-generated content may be incorrect.">
            <a:extLst>
              <a:ext uri="{FF2B5EF4-FFF2-40B4-BE49-F238E27FC236}">
                <a16:creationId xmlns:a16="http://schemas.microsoft.com/office/drawing/2014/main" id="{D06E1177-BF71-00EE-96EC-B926F9036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4" b="4574"/>
          <a:stretch>
            <a:fillRect/>
          </a:stretch>
        </p:blipFill>
        <p:spPr>
          <a:xfrm>
            <a:off x="1213496" y="1597343"/>
            <a:ext cx="9765007" cy="4281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E3EA57-75F9-973C-D69E-5EA00ADABFB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F49828D3-ECB6-1741-6A48-2AAF4846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420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6FAF1-FD46-90AF-D164-3FC5F70A3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7366-77E2-8123-A630-6D7BABC23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pic>
        <p:nvPicPr>
          <p:cNvPr id="9" name="Content Placeholder 8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4272C563-6552-689A-C305-369D36F4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2726"/>
            <a:ext cx="10515600" cy="3526216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A6FEE6-61EB-B9A0-5732-4BE43BDC9EA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02DE62B-A017-BD07-A383-36E256DDF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0ADEC7-E3AC-ADB9-4184-D4B5DCAA938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8539563-3689-4BB5-C3C5-5915C624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588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D6B6-6F0F-9F56-0C85-34409438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A4BBE-47D6-F775-71D1-2F3F2316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0A3942-4587-22C3-29B8-0DED65089FD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F0705FD-2893-5B3D-739F-C7A296D51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3" name="Picture 2" descr="A white table with black text&#10;&#10;AI-generated content may be incorrect.">
            <a:extLst>
              <a:ext uri="{FF2B5EF4-FFF2-40B4-BE49-F238E27FC236}">
                <a16:creationId xmlns:a16="http://schemas.microsoft.com/office/drawing/2014/main" id="{29E4FFA9-38B3-00EC-146D-E13746EF5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81" y="1695721"/>
            <a:ext cx="10523838" cy="291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C3BB09-2044-A427-AB4A-4604E482743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782A832D-0E43-4FBE-41F1-4F4B8E4E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97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E7386-5E8F-FBAD-98B6-0A6A0D623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D4D58-7D97-1067-A356-525FAC413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BEDC10-5028-A9D2-022C-73C46DCBF22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AEF5503-B407-B706-72DE-2DB684096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B0E79125-D1B1-0574-E0E6-33465FB710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9" t="125" r="128" b="47454"/>
          <a:stretch>
            <a:fillRect/>
          </a:stretch>
        </p:blipFill>
        <p:spPr>
          <a:xfrm>
            <a:off x="1023317" y="1694323"/>
            <a:ext cx="10145810" cy="45046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6FBEC4-0EE0-7D14-0112-225D7A7572C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820172F-CE7F-5A2E-682F-3D28C387B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477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94DCA-BF1A-B61F-5BA3-DFA99D1B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3C28-46E7-44CE-75A6-781365EC8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INPUT – OUTPUT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72779F-3016-0F07-FCE2-916DE3BE9F4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F5E73B3-ACF9-8879-ED69-408AAEF08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7" name="Picture 6" descr="A table with text on it&#10;&#10;AI-generated content may be incorrect.">
            <a:extLst>
              <a:ext uri="{FF2B5EF4-FFF2-40B4-BE49-F238E27FC236}">
                <a16:creationId xmlns:a16="http://schemas.microsoft.com/office/drawing/2014/main" id="{67CD53D6-CC2D-6FE4-C16E-EAFB12566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9" t="52083" r="128"/>
          <a:stretch>
            <a:fillRect/>
          </a:stretch>
        </p:blipFill>
        <p:spPr>
          <a:xfrm>
            <a:off x="837966" y="1719649"/>
            <a:ext cx="10516512" cy="42733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B23BA9F-CFAB-B0E6-284E-1C6A8119E2CC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84477E2-2B57-AFE3-33B4-9C0BE6F1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06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1B15B-7D54-5311-91CA-DDAA49203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2D339-CA41-6123-C951-CC60B371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A74B8-97CC-F776-6B8D-6B8F9E9F3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430" y="1825625"/>
            <a:ext cx="6588370" cy="4316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Fetch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PC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selects</a:t>
            </a:r>
            <a:r>
              <a:rPr lang="en-US" b="1" i="1" dirty="0">
                <a:latin typeface="Arial"/>
                <a:ea typeface="+mn-lt"/>
                <a:cs typeface="+mn-lt"/>
              </a:rPr>
              <a:t> </a:t>
            </a:r>
            <a:r>
              <a:rPr lang="en-US" b="1" i="1" dirty="0">
                <a:latin typeface="Arial"/>
                <a:ea typeface="+mn-lt"/>
                <a:cs typeface="Arial"/>
              </a:rPr>
              <a:t>address</a:t>
            </a:r>
            <a:r>
              <a:rPr lang="en-US" dirty="0">
                <a:latin typeface="Arial"/>
                <a:ea typeface="+mn-lt"/>
                <a:cs typeface="+mn-lt"/>
              </a:rPr>
              <a:t> to be fetched from </a:t>
            </a:r>
            <a:r>
              <a:rPr lang="en-US" b="1" i="1" dirty="0">
                <a:latin typeface="Arial"/>
                <a:ea typeface="+mn-lt"/>
                <a:cs typeface="+mn-lt"/>
              </a:rPr>
              <a:t>Instruction Memory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i="1" dirty="0">
                <a:latin typeface="Arial"/>
                <a:ea typeface="+mn-lt"/>
                <a:cs typeface="+mn-lt"/>
              </a:rPr>
              <a:t>Retrieved </a:t>
            </a:r>
            <a:r>
              <a:rPr lang="en-US" b="1" i="1" dirty="0">
                <a:latin typeface="Arial"/>
                <a:ea typeface="+mn-lt"/>
                <a:cs typeface="+mn-lt"/>
              </a:rPr>
              <a:t>instruction</a:t>
            </a:r>
            <a:r>
              <a:rPr lang="en-US" dirty="0">
                <a:latin typeface="Arial"/>
                <a:ea typeface="+mn-lt"/>
                <a:cs typeface="+mn-lt"/>
              </a:rPr>
              <a:t> is </a:t>
            </a:r>
            <a:r>
              <a:rPr lang="en-US" b="1" i="1" dirty="0">
                <a:latin typeface="Arial"/>
                <a:ea typeface="+mn-lt"/>
                <a:cs typeface="+mn-lt"/>
              </a:rPr>
              <a:t>passed to Decode stage</a:t>
            </a:r>
            <a:r>
              <a:rPr lang="en-US" dirty="0">
                <a:latin typeface="Arial"/>
                <a:ea typeface="+mn-lt"/>
                <a:cs typeface="+mn-lt"/>
              </a:rPr>
              <a:t> via </a:t>
            </a:r>
            <a:r>
              <a:rPr lang="en-US" b="1" i="1" dirty="0">
                <a:latin typeface="Arial"/>
                <a:ea typeface="+mn-lt"/>
                <a:cs typeface="+mn-lt"/>
              </a:rPr>
              <a:t>pipeline register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dirty="0">
                <a:latin typeface="Arial"/>
                <a:ea typeface="+mn-lt"/>
                <a:cs typeface="+mn-lt"/>
              </a:rPr>
              <a:t>Simultaneously, </a:t>
            </a:r>
            <a:r>
              <a:rPr lang="en-US" b="1" i="1" dirty="0">
                <a:latin typeface="Arial"/>
                <a:ea typeface="+mn-lt"/>
                <a:cs typeface="+mn-lt"/>
              </a:rPr>
              <a:t>PC + 4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is computed using </a:t>
            </a:r>
            <a:r>
              <a:rPr lang="en-US" b="1" i="1" dirty="0">
                <a:latin typeface="Arial"/>
                <a:ea typeface="+mn-lt"/>
                <a:cs typeface="+mn-lt"/>
              </a:rPr>
              <a:t>adder</a:t>
            </a:r>
            <a:r>
              <a:rPr lang="en-US" dirty="0">
                <a:latin typeface="Arial"/>
                <a:ea typeface="+mn-lt"/>
                <a:cs typeface="+mn-lt"/>
              </a:rPr>
              <a:t> and </a:t>
            </a:r>
            <a:r>
              <a:rPr lang="en-US" b="1" i="1" dirty="0">
                <a:latin typeface="Arial"/>
                <a:ea typeface="+mn-lt"/>
                <a:cs typeface="+mn-lt"/>
              </a:rPr>
              <a:t>forwarded</a:t>
            </a:r>
            <a:r>
              <a:rPr lang="en-US" dirty="0">
                <a:latin typeface="Arial"/>
                <a:ea typeface="+mn-lt"/>
                <a:cs typeface="+mn-lt"/>
              </a:rPr>
              <a:t> to support control transfer instructions.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8768A3D-7D16-AC76-DEA7-C574A9CEC28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946BC3C0-3DF7-C779-739E-24A7A457F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machine">
            <a:extLst>
              <a:ext uri="{FF2B5EF4-FFF2-40B4-BE49-F238E27FC236}">
                <a16:creationId xmlns:a16="http://schemas.microsoft.com/office/drawing/2014/main" id="{B1DAF11E-4295-DCAF-3B4D-3C18E35C29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5" t="35848" r="74478" b="5477"/>
          <a:stretch>
            <a:fillRect/>
          </a:stretch>
        </p:blipFill>
        <p:spPr>
          <a:xfrm>
            <a:off x="837666" y="1821678"/>
            <a:ext cx="3757086" cy="4296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A31106-0EB4-2E11-E88E-A4E7A1D409C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493D721-53A0-0EF1-5BF3-D72D543D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95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60407-4264-BA61-B9AB-27F441983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EF44-B686-42EA-7F48-686E6DBD0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C818-A63F-EEE6-739B-7774EB44D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430" y="1825625"/>
            <a:ext cx="6588370" cy="43161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Instruction</a:t>
            </a:r>
            <a:r>
              <a:rPr lang="en-US" dirty="0">
                <a:latin typeface="Arial"/>
                <a:ea typeface="+mn-lt"/>
                <a:cs typeface="+mn-lt"/>
              </a:rPr>
              <a:t> is </a:t>
            </a:r>
            <a:r>
              <a:rPr lang="en-US" b="1" i="1" dirty="0">
                <a:latin typeface="Arial"/>
                <a:ea typeface="+mn-lt"/>
                <a:cs typeface="+mn-lt"/>
              </a:rPr>
              <a:t>decoded</a:t>
            </a:r>
            <a:r>
              <a:rPr lang="en-US" dirty="0">
                <a:latin typeface="Arial"/>
                <a:ea typeface="+mn-lt"/>
                <a:cs typeface="+mn-lt"/>
              </a:rPr>
              <a:t> to </a:t>
            </a:r>
            <a:r>
              <a:rPr lang="en-US" b="1" i="1" dirty="0">
                <a:latin typeface="Arial"/>
                <a:ea typeface="+mn-lt"/>
                <a:cs typeface="+mn-lt"/>
              </a:rPr>
              <a:t>extract</a:t>
            </a:r>
            <a:r>
              <a:rPr lang="en-US" dirty="0">
                <a:latin typeface="Arial"/>
                <a:ea typeface="+mn-lt"/>
                <a:cs typeface="+mn-lt"/>
              </a:rPr>
              <a:t> opcode, funct3, funct7, Rd, Rs1, Rs2, and immediate.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Register File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provides </a:t>
            </a:r>
            <a:r>
              <a:rPr lang="en-US" b="1" i="1" dirty="0">
                <a:latin typeface="Arial"/>
                <a:ea typeface="+mn-lt"/>
                <a:cs typeface="+mn-lt"/>
              </a:rPr>
              <a:t>source register values</a:t>
            </a:r>
            <a:r>
              <a:rPr lang="en-US" dirty="0">
                <a:latin typeface="Arial"/>
                <a:ea typeface="+mn-lt"/>
                <a:cs typeface="+mn-lt"/>
              </a:rPr>
              <a:t> based on Rs1D, Rs2D address.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Immediate Extender</a:t>
            </a:r>
            <a:r>
              <a:rPr lang="en-US" dirty="0">
                <a:latin typeface="Arial"/>
                <a:ea typeface="+mn-lt"/>
                <a:cs typeface="+mn-lt"/>
              </a:rPr>
              <a:t>, controlled by </a:t>
            </a:r>
            <a:r>
              <a:rPr lang="en-US" dirty="0" err="1">
                <a:latin typeface="Arial"/>
                <a:ea typeface="+mn-lt"/>
                <a:cs typeface="+mn-lt"/>
              </a:rPr>
              <a:t>ImmSrcD</a:t>
            </a:r>
            <a:r>
              <a:rPr lang="en-US" dirty="0">
                <a:latin typeface="Arial"/>
                <a:ea typeface="+mn-lt"/>
                <a:cs typeface="+mn-lt"/>
              </a:rPr>
              <a:t>, generates </a:t>
            </a:r>
            <a:r>
              <a:rPr lang="en-US" b="1" i="1" dirty="0">
                <a:latin typeface="Arial"/>
                <a:ea typeface="+mn-lt"/>
                <a:cs typeface="+mn-lt"/>
              </a:rPr>
              <a:t>extended immediate value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8AE64C-9F23-4186-5E31-D8C0D637BF6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9D79292-5B54-A2FF-2047-93832FE03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9" name="Picture 8" descr="A diagram of a machine">
            <a:extLst>
              <a:ext uri="{FF2B5EF4-FFF2-40B4-BE49-F238E27FC236}">
                <a16:creationId xmlns:a16="http://schemas.microsoft.com/office/drawing/2014/main" id="{D5F6217C-6EB9-7657-5539-E1BA7B43B0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50" t="38375" r="56132" b="5375"/>
          <a:stretch>
            <a:fillRect/>
          </a:stretch>
        </p:blipFill>
        <p:spPr>
          <a:xfrm>
            <a:off x="837077" y="1830607"/>
            <a:ext cx="3700186" cy="42994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F18584-0D1B-9980-0BE1-38F7ABF5FBA4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3706ACA-EA0B-FBE5-861C-64B9F78C5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0E166-87C0-17E1-38C4-2543C08ED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CBCC0-8486-7A30-3B8A-877FCCCB1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C549CB-1D25-2FAE-8735-94E68A0E1CA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8FE986D-6F96-F24B-591F-52661A90B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0" name="Picture 9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6D08BB11-3EC4-4689-AFE9-64E7157CB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96"/>
            <a:ext cx="10515600" cy="2208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F45BBA-E95E-F972-451B-3183B2915DF5}"/>
              </a:ext>
            </a:extLst>
          </p:cNvPr>
          <p:cNvSpPr txBox="1"/>
          <p:nvPr/>
        </p:nvSpPr>
        <p:spPr>
          <a:xfrm>
            <a:off x="839489" y="41253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Immediate extender truth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26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D95F95-72FE-73E6-F8B6-1A059A214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0DC1F-CBB1-EBAF-DE05-E7F51ADB8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397B-C4C1-1385-C868-27657F3A2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Main Decoder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uses opcode to generate </a:t>
            </a:r>
            <a:r>
              <a:rPr lang="en-US" b="1" i="1" dirty="0">
                <a:latin typeface="Arial"/>
                <a:ea typeface="+mn-lt"/>
                <a:cs typeface="+mn-lt"/>
              </a:rPr>
              <a:t>control signals</a:t>
            </a:r>
            <a:r>
              <a:rPr lang="en-US" dirty="0">
                <a:latin typeface="Arial"/>
                <a:ea typeface="+mn-lt"/>
                <a:cs typeface="+mn-lt"/>
              </a:rPr>
              <a:t>: register write enable, memory write enable, ALU operation selector, result source, and branch/jump indicators. </a:t>
            </a:r>
            <a:endParaRPr lang="en-US" dirty="0">
              <a:latin typeface="Arial"/>
              <a:ea typeface="+mn-lt"/>
              <a:cs typeface="Arial" panose="020B0604020202020204" pitchFamily="34" charset="0"/>
            </a:endParaRP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ALU Decoder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further decodes </a:t>
            </a:r>
            <a:r>
              <a:rPr lang="en-US" b="1" i="1" dirty="0">
                <a:latin typeface="Arial"/>
                <a:ea typeface="+mn-lt"/>
                <a:cs typeface="+mn-lt"/>
              </a:rPr>
              <a:t>ALU operation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from the </a:t>
            </a:r>
            <a:r>
              <a:rPr lang="en-US" dirty="0" err="1">
                <a:latin typeface="Arial"/>
                <a:ea typeface="+mn-lt"/>
                <a:cs typeface="+mn-lt"/>
              </a:rPr>
              <a:t>ALUop</a:t>
            </a:r>
            <a:r>
              <a:rPr lang="en-US" dirty="0">
                <a:latin typeface="Arial"/>
                <a:ea typeface="+mn-lt"/>
                <a:cs typeface="+mn-lt"/>
              </a:rPr>
              <a:t>, funct3, and funct7 fields.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B24BE5-D6EF-2320-A2AA-7B5D2D0C453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A3FA003F-965F-9EF6-C12B-C9D708F86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62B728F6-018B-A56B-71B3-61F504E1FD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4A76C4-0C0D-86F3-C2B0-4531A7BCA13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C9158BD4-6105-3DAD-92CF-1CA1E23B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628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63B98-53CF-5174-0B29-7AC8BA2D1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385-AA13-165B-2A24-D5A7C3516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E6404E-5702-3693-0B61-F0C8E4184DD9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BB358F47-0017-993F-835B-89AC7BC46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620AA4-8C50-47DF-91AD-4A3F5A078977}"/>
              </a:ext>
            </a:extLst>
          </p:cNvPr>
          <p:cNvSpPr txBox="1"/>
          <p:nvPr/>
        </p:nvSpPr>
        <p:spPr>
          <a:xfrm>
            <a:off x="839489" y="5496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Main Decoder truth table</a:t>
            </a:r>
            <a:endParaRPr lang="en-US" dirty="0"/>
          </a:p>
        </p:txBody>
      </p:sp>
      <p:pic>
        <p:nvPicPr>
          <p:cNvPr id="3" name="Picture 2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3B28291D-B5D0-5094-7707-89391389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7906"/>
            <a:ext cx="10515600" cy="35679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6F31F9-C84D-B521-375C-72C8C0BEAB1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53852A61-A11C-06C0-2DCA-35CF36C3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7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2D4E5-9751-3BFC-43BE-4FE47696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E6C6-9E1B-37C8-28B8-9CE6D87AA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ED7D2-2BAE-FBD9-F328-1368A966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latin typeface="Arial"/>
                <a:ea typeface="+mn-lt"/>
                <a:cs typeface="+mn-lt"/>
              </a:rPr>
              <a:t>Motivation for choosing the project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Gain </a:t>
            </a:r>
            <a:r>
              <a:rPr lang="en-US" b="1" i="1" dirty="0">
                <a:latin typeface="Arial"/>
                <a:ea typeface="+mn-lt"/>
                <a:cs typeface="+mn-lt"/>
              </a:rPr>
              <a:t>experience</a:t>
            </a:r>
            <a:r>
              <a:rPr lang="en-US" dirty="0">
                <a:latin typeface="Arial"/>
                <a:ea typeface="+mn-lt"/>
                <a:cs typeface="+mn-lt"/>
              </a:rPr>
              <a:t> in designing a </a:t>
            </a:r>
            <a:r>
              <a:rPr lang="en-US" b="1" i="1" dirty="0">
                <a:latin typeface="Arial"/>
                <a:ea typeface="+mn-lt"/>
                <a:cs typeface="+mn-lt"/>
              </a:rPr>
              <a:t>RISC-V pipelined processor</a:t>
            </a:r>
            <a:r>
              <a:rPr lang="en-US" dirty="0">
                <a:latin typeface="Arial"/>
                <a:ea typeface="+mn-lt"/>
                <a:cs typeface="+mn-lt"/>
              </a:rPr>
              <a:t> to deepen </a:t>
            </a:r>
            <a:r>
              <a:rPr lang="en-US" b="1" i="1" dirty="0">
                <a:latin typeface="Arial"/>
                <a:ea typeface="+mn-lt"/>
                <a:cs typeface="+mn-lt"/>
              </a:rPr>
              <a:t>understanding</a:t>
            </a:r>
            <a:r>
              <a:rPr lang="en-US" dirty="0">
                <a:latin typeface="Arial"/>
                <a:ea typeface="+mn-lt"/>
                <a:cs typeface="+mn-lt"/>
              </a:rPr>
              <a:t> of </a:t>
            </a:r>
            <a:r>
              <a:rPr lang="en-US" b="1" i="1" dirty="0">
                <a:latin typeface="Arial"/>
                <a:ea typeface="+mn-lt"/>
                <a:cs typeface="+mn-lt"/>
              </a:rPr>
              <a:t>processor microarchitecture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Enhance </a:t>
            </a:r>
            <a:r>
              <a:rPr lang="en-US" b="1" i="1" dirty="0">
                <a:latin typeface="Arial"/>
                <a:ea typeface="+mn-lt"/>
                <a:cs typeface="+mn-lt"/>
              </a:rPr>
              <a:t>skills</a:t>
            </a:r>
            <a:r>
              <a:rPr lang="en-US" dirty="0">
                <a:latin typeface="Arial"/>
                <a:ea typeface="+mn-lt"/>
                <a:cs typeface="+mn-lt"/>
              </a:rPr>
              <a:t> in </a:t>
            </a:r>
            <a:r>
              <a:rPr lang="en-US" b="1" i="1" dirty="0">
                <a:latin typeface="Arial"/>
                <a:ea typeface="+mn-lt"/>
                <a:cs typeface="+mn-lt"/>
              </a:rPr>
              <a:t>digital design </a:t>
            </a:r>
            <a:r>
              <a:rPr lang="en-US" dirty="0">
                <a:latin typeface="Arial"/>
                <a:ea typeface="+mn-lt"/>
                <a:cs typeface="+mn-lt"/>
              </a:rPr>
              <a:t>using System Verilog, </a:t>
            </a:r>
            <a:r>
              <a:rPr lang="en-US" dirty="0" err="1">
                <a:latin typeface="Arial"/>
                <a:ea typeface="+mn-lt"/>
                <a:cs typeface="+mn-lt"/>
              </a:rPr>
              <a:t>Verilator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GTKWave</a:t>
            </a:r>
            <a:r>
              <a:rPr lang="en-US" dirty="0">
                <a:latin typeface="Arial"/>
                <a:ea typeface="+mn-lt"/>
                <a:cs typeface="+mn-lt"/>
              </a:rPr>
              <a:t>, and Quartus Prime.</a:t>
            </a:r>
            <a:endParaRPr lang="en-US" dirty="0">
              <a:latin typeface="Arial"/>
              <a:cs typeface="Arial"/>
            </a:endParaRPr>
          </a:p>
          <a:p>
            <a:pPr>
              <a:buFont typeface="Arial"/>
            </a:pPr>
            <a:r>
              <a:rPr lang="en-US" dirty="0">
                <a:latin typeface="Arial"/>
                <a:ea typeface="+mn-lt"/>
                <a:cs typeface="+mn-lt"/>
              </a:rPr>
              <a:t>Align with </a:t>
            </a:r>
            <a:r>
              <a:rPr lang="en-US" b="1" i="1" dirty="0">
                <a:latin typeface="Arial"/>
                <a:ea typeface="+mn-lt"/>
                <a:cs typeface="+mn-lt"/>
              </a:rPr>
              <a:t>career orientation</a:t>
            </a:r>
            <a:r>
              <a:rPr lang="en-US" dirty="0">
                <a:latin typeface="Arial"/>
                <a:ea typeface="+mn-lt"/>
                <a:cs typeface="+mn-lt"/>
              </a:rPr>
              <a:t> in </a:t>
            </a:r>
            <a:r>
              <a:rPr lang="en-US" b="1" i="1" dirty="0">
                <a:latin typeface="Arial"/>
                <a:ea typeface="+mn-lt"/>
                <a:cs typeface="+mn-lt"/>
              </a:rPr>
              <a:t>IC design and verification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AA76573-28DC-2DDE-B722-8C19E6302E8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0" name="Picture 9" descr="A blue and white logo&#10;&#10;AI-generated content may be incorrect.">
            <a:extLst>
              <a:ext uri="{FF2B5EF4-FFF2-40B4-BE49-F238E27FC236}">
                <a16:creationId xmlns:a16="http://schemas.microsoft.com/office/drawing/2014/main" id="{7133F4D5-1073-ABC1-0133-207E81679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9E6C1B-7C07-60E0-8142-47D0A69F5FB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E1D15DA-F900-155C-D40A-F3C3DE39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168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33E9D-AC4F-D8E7-1807-0E99D2410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FB97-0856-D0B6-15B7-12AC1772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08ED2C-0DFB-2618-FBF5-EFFA65E97A8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19E37AD-5E99-3E90-92B3-5101F67B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32AD93-3A4C-6B18-6FAD-C2550476A72C}"/>
              </a:ext>
            </a:extLst>
          </p:cNvPr>
          <p:cNvSpPr txBox="1"/>
          <p:nvPr/>
        </p:nvSpPr>
        <p:spPr>
          <a:xfrm>
            <a:off x="839489" y="587032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ALU Decoder truth table</a:t>
            </a:r>
            <a:endParaRPr lang="en-US" dirty="0"/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6989D006-5742-19C0-B55C-878A2C5C7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540" y="1837724"/>
            <a:ext cx="8122920" cy="3944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201AE1-8E84-A887-82D2-DEF40DC251E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E3DF377-14E2-0E4B-FF17-E8E009AC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1752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B4BCB-09FF-039D-0644-1C2DCFFC6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8576-99CA-5BE6-EEB7-51F94D11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81B7E-A711-18FB-D321-40DCCDB1F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b="1" i="1" dirty="0">
                <a:latin typeface="Arial"/>
                <a:ea typeface="+mn-lt"/>
                <a:cs typeface="+mn-lt"/>
              </a:rPr>
              <a:t>Environment Unit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(EU) computes </a:t>
            </a:r>
            <a:r>
              <a:rPr lang="en-US" b="1" i="1" dirty="0" err="1">
                <a:latin typeface="Arial"/>
                <a:ea typeface="+mn-lt"/>
                <a:cs typeface="+mn-lt"/>
              </a:rPr>
              <a:t>ecall</a:t>
            </a:r>
            <a:r>
              <a:rPr lang="en-US" b="1" i="1" dirty="0">
                <a:latin typeface="Arial"/>
                <a:ea typeface="+mn-lt"/>
                <a:cs typeface="+mn-lt"/>
              </a:rPr>
              <a:t>/</a:t>
            </a:r>
            <a:r>
              <a:rPr lang="en-US" b="1" i="1" dirty="0" err="1">
                <a:latin typeface="Arial"/>
                <a:ea typeface="+mn-lt"/>
                <a:cs typeface="+mn-lt"/>
              </a:rPr>
              <a:t>ebreak</a:t>
            </a:r>
            <a:r>
              <a:rPr lang="en-US" b="1" i="1" dirty="0">
                <a:latin typeface="Arial"/>
                <a:ea typeface="+mn-lt"/>
                <a:cs typeface="+mn-lt"/>
              </a:rPr>
              <a:t> </a:t>
            </a:r>
            <a:r>
              <a:rPr lang="en-US" dirty="0">
                <a:latin typeface="Arial"/>
                <a:ea typeface="+mn-lt"/>
                <a:cs typeface="+mn-lt"/>
              </a:rPr>
              <a:t>output signal from funct12.</a:t>
            </a:r>
            <a:endParaRPr lang="en-US" dirty="0"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C2C980-ABD9-1005-3573-17EE4D20CDA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932C393-B823-C01C-AF08-9FD2394EE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067E2EBE-AF8F-B3FC-843B-60481F39B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FBAAD-6024-DBCD-FB62-50B640BCCE2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9679742-4EF9-D50C-204D-BA221F16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371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B9AA4-BBF1-90A9-DE80-E9CA27C95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6495B-AAB3-22A5-EF50-195590A21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853E3D-64B3-3429-8153-98997A6E2B2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BAFFB8C-58EF-0D6A-14C2-CFA54ED4C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6CED70-90F1-986F-DE9C-9A51FEFE6196}"/>
              </a:ext>
            </a:extLst>
          </p:cNvPr>
          <p:cNvSpPr txBox="1"/>
          <p:nvPr/>
        </p:nvSpPr>
        <p:spPr>
          <a:xfrm>
            <a:off x="839489" y="319570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Environment Unit (EU) truth table</a:t>
            </a:r>
            <a:endParaRPr lang="en-US" dirty="0"/>
          </a:p>
        </p:txBody>
      </p:sp>
      <p:pic>
        <p:nvPicPr>
          <p:cNvPr id="3" name="Picture 2" descr="A white rectangular sign with black text&#10;&#10;AI-generated content may be incorrect.">
            <a:extLst>
              <a:ext uri="{FF2B5EF4-FFF2-40B4-BE49-F238E27FC236}">
                <a16:creationId xmlns:a16="http://schemas.microsoft.com/office/drawing/2014/main" id="{AFEAB577-273B-4C0B-0198-CF908AF5E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23451"/>
            <a:ext cx="10538460" cy="13137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AA5526-ED72-6575-45D2-76D632ADA5B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1112D94-59C0-1618-D51B-2781B5E4B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18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4C791-7532-4C6D-226B-6271B86BE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2BE7D-AC01-46EB-55C9-962D248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167DC-CE89-D019-0382-06ADF0FF5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0839" y="1825625"/>
            <a:ext cx="5922961" cy="42947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Decode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If instruction is a memory access type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sb),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Store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(LSU) uses funct3 to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determine load/store size and type</a:t>
            </a:r>
            <a:r>
              <a:rPr lang="en-US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937CBE-ED84-D453-2AB3-993AC136625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8F9DF9D-678C-0FBC-93DE-64C1C2031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8" name="Picture 7" descr="A diagram of a control unit&#10;&#10;AI-generated content may be incorrect.">
            <a:extLst>
              <a:ext uri="{FF2B5EF4-FFF2-40B4-BE49-F238E27FC236}">
                <a16:creationId xmlns:a16="http://schemas.microsoft.com/office/drawing/2014/main" id="{8B74721B-0119-1CCC-6D22-3CEE6C79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59" r="-234" b="2032"/>
          <a:stretch>
            <a:fillRect/>
          </a:stretch>
        </p:blipFill>
        <p:spPr>
          <a:xfrm>
            <a:off x="835098" y="1697793"/>
            <a:ext cx="4579836" cy="4424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0B10D2-71BB-A5C2-99CF-9E2141D4F6B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719F0D9-6066-87ED-DED1-C73FE7468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822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C6BB9-CC42-E216-64E3-A4A88BA4F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E12D9-082B-ECCC-4190-DEA69AC8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0A57DF-5E16-6E66-E58B-39201671F79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43E5DB8-62E8-E91C-EC27-C32D496A4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84A74E-0696-F74F-2F07-8B3E34D534AE}"/>
              </a:ext>
            </a:extLst>
          </p:cNvPr>
          <p:cNvSpPr txBox="1"/>
          <p:nvPr/>
        </p:nvSpPr>
        <p:spPr>
          <a:xfrm>
            <a:off x="839489" y="452920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Load – Store Unit (LSU) truth table</a:t>
            </a:r>
            <a:endParaRPr lang="en-US" dirty="0"/>
          </a:p>
        </p:txBody>
      </p:sp>
      <p:pic>
        <p:nvPicPr>
          <p:cNvPr id="3" name="Picture 2" descr="A table with text on it&#10;&#10;AI-generated content may be incorrect.">
            <a:extLst>
              <a:ext uri="{FF2B5EF4-FFF2-40B4-BE49-F238E27FC236}">
                <a16:creationId xmlns:a16="http://schemas.microsoft.com/office/drawing/2014/main" id="{12CC358C-367E-1A23-DD44-83C553E50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" y="1834267"/>
            <a:ext cx="10515600" cy="2579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D7E92-1372-2B35-EB94-CC89B0565AE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6AA5F5F-FAE3-F17E-9DD4-44411FC8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694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0E980-85E5-1D88-198A-43FAA5B41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4937B-4DDA-862D-4D9A-305ABE3D7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86899-E8C9-A494-199E-42D16F355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ALU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operands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selected via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muxes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ontrolled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ForwardBE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signals (from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Hazard Unit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): Determine whether to use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forwarded data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not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672F90-ABBB-7679-977F-2313A63C0AD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2312251-63CF-1E21-5D53-A9E8AD58C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FD2239CA-C70D-22AD-C2E4-8C5752D44E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139039-A828-86D7-E2CB-0476564DC6D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F2E2FB4-A808-93D2-70A9-FACD4402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630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6BE42-AEA8-E037-AB74-CB7506830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7471-7221-21F5-27A1-FF3BB6F8E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1B794-506A-7BB7-75C6-948DE1C77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ALU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source 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selected via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mux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ontrolled by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ALUSrcE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signal (from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Control Unit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): Determine whether to use 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register read data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extended immediate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B2977A-D62E-5BC7-2DED-762033998D5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B7DF6AB4-2A7B-41D0-5DA5-CAB8AC31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00856CDC-35A9-9567-46EF-4212B333F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3F6209-D3C0-BA2A-9DD6-F13F435B4BD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1B794CD-239C-FD67-4BEF-71EC4DD45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58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41169-7ED3-6CF9-AF62-6FD1ACFE0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6080-DA0D-C387-BBD6-13387351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461E8-41D8-6691-8A78-B02A44CE4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ALU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executes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arithmetic/logic operation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defined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ALUControlE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producing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ALUResultE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FlagE (Z, N, V, C).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90328F-204E-B532-B967-D3593653D84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2DE50EE-A4FA-C138-3741-7BE2AEE4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1029EFF0-D8E3-FE85-E414-0CB59563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3107B-DD1D-25AE-D5EB-81DFF019120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390A833-4123-CC13-89FA-06DF6CAD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155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128A0-6981-8EDD-94F9-F9C55266B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D0550-9D5A-1ABA-EE80-3834645B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E6488-DA35-2EBD-58D2-72CEB58E8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Branch Unit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(BRU) computes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branch decision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based on flags and control signals.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PC is updated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if a branch is taken.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6BF918-7AD5-BF1F-9DDD-B77B183E539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DFE1CD2-D674-1B59-7CDA-A2A18E97C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822C1F43-247A-BAC1-F5BF-28F3071A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B90072-111B-458B-76EA-DE034C90411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F2423F2-3849-2C9A-8909-4EAAD5D7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4496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9F7EA-87FC-5626-805E-70F0727C8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34E46-6F65-3D2F-A65D-A21273050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11986D-2B12-05DF-8944-B7E980AB3D0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3B27A58-C3BE-7F62-C556-1A53609B0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5EFE27-2F1E-0089-8F4D-0C8C11ED9838}"/>
              </a:ext>
            </a:extLst>
          </p:cNvPr>
          <p:cNvSpPr txBox="1"/>
          <p:nvPr/>
        </p:nvSpPr>
        <p:spPr>
          <a:xfrm>
            <a:off x="839489" y="558076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Branch Unit (BU) truth table</a:t>
            </a:r>
            <a:endParaRPr lang="en-US" dirty="0"/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BED8F842-BEAB-804D-FB0F-63624A45B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820183"/>
            <a:ext cx="10523220" cy="36519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96C86-4A15-2E7A-330E-1960B3DF4368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1C3AB7F-48D0-8723-A02F-DC7991AE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88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ECF-9699-6F92-5923-FC4AFB659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F0870-3A81-F89E-3E76-D9FEC20C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73D91-5CCB-69C8-95F0-B98C30E96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E15F96-7D7E-0EC3-EEDF-8F9CCEBACC8A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799014BC-11ED-B8AD-B6B5-6903064E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4" name="Picture 3" descr="A white sheet with numbers and lines&#10;&#10;AI-generated content may be incorrect.">
            <a:extLst>
              <a:ext uri="{FF2B5EF4-FFF2-40B4-BE49-F238E27FC236}">
                <a16:creationId xmlns:a16="http://schemas.microsoft.com/office/drawing/2014/main" id="{86DBB29B-2D1C-2DDD-8916-CE662DA7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842" y="2323747"/>
            <a:ext cx="7176205" cy="3875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083BE9-A239-47B2-2859-4107A65A4AC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71623B4A-4987-4337-7BA2-7392EC780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238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0CF89-43F2-1627-855F-DFE46D862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DAC2F-6664-67FD-53F9-38EC0FA6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C349B-9EEB-54CF-BC39-F93BF71C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Jump and Link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jalr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instructions write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PC + 4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 the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destination register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make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jump decision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8C8CC2-CCAE-8B27-4B00-B8A1F33D4F8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0C03DE3-C030-B948-E9BF-BE0AC695F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79995785-1C30-9D6B-4F3E-8907B38826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B5A78E-08D8-0C1A-7F69-8D5A6B44930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4A3FA07-B09E-73E3-75E7-7F5E38054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153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8E7D-F52E-81A1-0AAF-055493F65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B3633-AED1-F575-6A14-F7BCBDE6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D9BC-E706-7F39-6340-9A4A696B0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5610" y="1825625"/>
            <a:ext cx="514819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Execute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Target PC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branch/jump is computed from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current PC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immediate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by an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adder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BBEA75-8A55-DEB1-7BE3-6435C7C7095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BBFAD8B-6EF2-38A9-125E-B13C5D8C1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A diagram of a machine">
            <a:extLst>
              <a:ext uri="{FF2B5EF4-FFF2-40B4-BE49-F238E27FC236}">
                <a16:creationId xmlns:a16="http://schemas.microsoft.com/office/drawing/2014/main" id="{7294E087-1328-E376-3C65-64B826CC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76" t="39580" r="30175" b="5388"/>
          <a:stretch>
            <a:fillRect/>
          </a:stretch>
        </p:blipFill>
        <p:spPr>
          <a:xfrm>
            <a:off x="837077" y="1825527"/>
            <a:ext cx="5235781" cy="42920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53C9EA-407E-3033-8543-BA1E3936FB1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3CF7CAE-5590-8FD3-2E2D-E01B773C0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9235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7D8FA-7749-4858-0BE3-E8A886911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ADB5-254E-CDB3-E08F-580D22A24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F86A0-1EA8-4082-97A4-68013B1ED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26" y="1825625"/>
            <a:ext cx="6317974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Memory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either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read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memory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ReadDataW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or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written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WriteDataM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MemWriteM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C4DEFD-35AB-E01E-3C49-25292370B07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F8F0657-5596-91A3-7730-447226B1D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D5A5CE-8AAF-C2F4-F9CA-FE79961AEFE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D1CE7DCE-4EB1-544A-4D33-372937FA2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machine">
            <a:extLst>
              <a:ext uri="{FF2B5EF4-FFF2-40B4-BE49-F238E27FC236}">
                <a16:creationId xmlns:a16="http://schemas.microsoft.com/office/drawing/2014/main" id="{CB780F1B-A871-69DB-1495-FB401330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461" t="33746" r="10110" b="5291"/>
          <a:stretch>
            <a:fillRect/>
          </a:stretch>
        </p:blipFill>
        <p:spPr>
          <a:xfrm>
            <a:off x="837077" y="1692869"/>
            <a:ext cx="3965415" cy="442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90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70E1D-D6FB-CB9B-49B4-4ED68BFE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BB7B6-06BF-36DC-2BE4-EED5D970F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4938C-472D-21F7-0DB9-C5507E46F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4881" y="1825625"/>
            <a:ext cx="6448919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Write-back stage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Result is selected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based 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ResultSrcW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ALU result, memory data, PC + 4, 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PCTarget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 is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written back to Register File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destination register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), if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RegWriteW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asserted.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D9A900-06D2-2B63-0C14-2E1E0FFAF6E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F43B06E-D768-F4D8-18BC-5DADA653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2E869-1C4B-7C4A-D887-3F3F0E30409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1CE93262-B807-B451-6872-8A9AAAE8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machine">
            <a:extLst>
              <a:ext uri="{FF2B5EF4-FFF2-40B4-BE49-F238E27FC236}">
                <a16:creationId xmlns:a16="http://schemas.microsoft.com/office/drawing/2014/main" id="{82B84728-0F31-101C-0FCB-F5D38F49DD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468" t="33737" r="2522" b="5256"/>
          <a:stretch>
            <a:fillRect/>
          </a:stretch>
        </p:blipFill>
        <p:spPr>
          <a:xfrm>
            <a:off x="837077" y="1698091"/>
            <a:ext cx="2028772" cy="4428328"/>
          </a:xfrm>
          <a:prstGeom prst="rect">
            <a:avLst/>
          </a:prstGeom>
        </p:spPr>
      </p:pic>
      <p:pic>
        <p:nvPicPr>
          <p:cNvPr id="7" name="Picture 6" descr="A diagram of a machine">
            <a:extLst>
              <a:ext uri="{FF2B5EF4-FFF2-40B4-BE49-F238E27FC236}">
                <a16:creationId xmlns:a16="http://schemas.microsoft.com/office/drawing/2014/main" id="{99EF5177-8777-644B-E2A1-8F1676DAF5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8" t="33503" r="65192" b="5369"/>
          <a:stretch>
            <a:fillRect/>
          </a:stretch>
        </p:blipFill>
        <p:spPr>
          <a:xfrm>
            <a:off x="3049484" y="1695285"/>
            <a:ext cx="1671762" cy="443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945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6DE1-CBE5-F9C3-031A-21A95A510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F63A-A3A8-9CAD-4C88-135D1C1D9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43861-31B8-64CE-5D39-DC563016B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RAW data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Forwarding: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Rs1E = RdM != 0,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RegWriteM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 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10</a:t>
            </a:r>
          </a:p>
          <a:p>
            <a:pPr marL="457200" lvl="1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Rs1E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RdW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!= 0,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RegWriteW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ForwardAE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01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2150FB-41BE-A209-F90C-982F58140BF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E0BC9EA-7C85-D5B7-B949-B795B0CE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A57120-1CE1-71A1-6E5E-DE86F7FCC87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900C1D98-0DCE-F619-07DD-EE2D05FE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5437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A1EDA-4815-D204-990B-F90B477A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48B7-79F9-0E38-BD24-4BB1F6F1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CBD6F-851A-CFBC-C5EA-8FDB3AB5A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Load data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Stalling: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ResultSrcEb0 = 1, Rs1D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ResultSrcEb0 = 1, Rs2D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RdE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StallF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StallD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35D189-F6F3-C892-FC40-20C351EEFA5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14EA36D6-7FDC-4B9A-C85D-08E607A81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4A1860-5BDA-68C3-4A58-03C3F3C4F1C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FEA2CB51-FEB0-8CB8-858D-00D76608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77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E2A7A-F794-E4BD-5CDB-6CBF1073F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D825-9F01-1575-5659-5AE481AD0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FUNCTIONAL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13ADD-8CE7-D58B-1E96-D052A8661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 hazard handling</a:t>
            </a:r>
          </a:p>
          <a:p>
            <a:pPr marL="457200" indent="-457200"/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Flushing: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PCSrcE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!= 00</a:t>
            </a:r>
          </a:p>
          <a:p>
            <a:pPr marL="457200" lvl="1" indent="0">
              <a:buNone/>
            </a:pPr>
            <a:r>
              <a:rPr lang="en-US" sz="2800" dirty="0">
                <a:latin typeface="Arial"/>
                <a:ea typeface="Roboto"/>
                <a:cs typeface="Arial"/>
              </a:rPr>
              <a:t>→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FlushD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FlushE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=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D33894-2D09-4B07-02A7-EF2268CCCC6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EF4CB89-F6CF-6723-F144-95270C92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DFBC5-77D6-DB22-530B-B32DDA66BAE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49D5855-0BFC-E1E9-6E38-53E6521D5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6976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1D1D6-EDA5-B79D-41F2-2292EF6E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0581-52B2-F2AD-1172-8EA27BCA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68707C-6965-FD00-482D-A106E5572C9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087A594-95D6-22B7-7071-BA45F2198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BFEB3D-7E15-61C9-F29A-FE79BFD3EFB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C626460-F52D-3413-7EE1-2CB020F5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742BC3C-EB32-3E28-8B70-198AFE8A0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Verification method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Bottom-up verification: submodules, data path stages, top level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coverage of instruction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Tools: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Verilator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GTKWave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7373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71D79-B3CA-0143-D993-BD42C96B0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AD24-F79D-B435-7F03-0A4557A5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D987B7-2EFA-0E82-1F40-614CFD9B0F2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5E98852-BA41-6AB4-7E2D-90DE0B91F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14A47-B56E-C734-39AF-B09977E56CD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F8AE0B0B-FD25-AA80-EDC9-93FE0C6A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A1246D-F92B-74F8-7487-99805580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515600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Testbench setup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Instruction memory initialization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DUT and memories instantiation with debugging signals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Clock and reset generation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Monitoring and logging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Waveform generation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6304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D4E0F-0E0D-9333-C411-CBEA42924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BFD-540D-B900-DFE4-F6740B2AA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7745B3-7351-3380-B5F4-259FF8ED64F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FF68BFD6-6FD2-E9C5-4C57-A3010B6F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C0A7E4-087D-EBC6-B529-B9E9BC97855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87CF3FD9-F3E9-FCD3-2597-1535289E6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D8B983-AD9D-9401-961F-297259960CF7}"/>
              </a:ext>
            </a:extLst>
          </p:cNvPr>
          <p:cNvSpPr txBox="1"/>
          <p:nvPr/>
        </p:nvSpPr>
        <p:spPr>
          <a:xfrm>
            <a:off x="832765" y="5877949"/>
            <a:ext cx="10515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Instruction memory initialization with 156 test cases for RV32I instructions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FB39A0B-D526-EA7E-2A76-83A7E1BC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46" y="1611172"/>
            <a:ext cx="8318638" cy="4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90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FF01E-ADD7-2329-7FF9-A4F7106C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846F-F19B-0F42-F60C-37A3137C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1B62C-6B7A-FD49-0970-8CF108BCA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21FB8FB-6B8D-849D-336F-DBF2F2C1F3F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D1CE82E1-BDFB-CF89-66D8-B499E4AC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Challenging myself to understand RISC-V | Akilan">
            <a:extLst>
              <a:ext uri="{FF2B5EF4-FFF2-40B4-BE49-F238E27FC236}">
                <a16:creationId xmlns:a16="http://schemas.microsoft.com/office/drawing/2014/main" id="{97AD6061-5EA2-6FF2-DCE4-CDB13EB3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45" b="48062"/>
          <a:stretch>
            <a:fillRect/>
          </a:stretch>
        </p:blipFill>
        <p:spPr>
          <a:xfrm>
            <a:off x="1432560" y="2343647"/>
            <a:ext cx="9329419" cy="3834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7D919B-282D-9503-33D3-B9DA90AAAF0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958518F-07C5-3740-827E-3262A67E1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705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F6F5B-BC4A-C0B0-B12A-7DB7B466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E94C-AF39-345C-6ED0-4A1CA4D8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F8FD27-90FB-3DEB-1C62-1910714D55DD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1E7943B-66A0-CB82-2E3C-D3BEAA3D1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EC493-4E96-A679-4679-971A36D0ABD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EB34D34-14A0-66B7-B5D7-79AFC568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FDD3E-86DD-EBF2-831F-CB1B28C3BA74}"/>
              </a:ext>
            </a:extLst>
          </p:cNvPr>
          <p:cNvSpPr txBox="1"/>
          <p:nvPr/>
        </p:nvSpPr>
        <p:spPr>
          <a:xfrm>
            <a:off x="839489" y="5648356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DUT  and memories instantiation with debugging signals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A4BBB1-D723-FF04-D48F-A36E64DC7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3" r="11238"/>
          <a:stretch>
            <a:fillRect/>
          </a:stretch>
        </p:blipFill>
        <p:spPr>
          <a:xfrm>
            <a:off x="834053" y="1612583"/>
            <a:ext cx="5550346" cy="3931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667E52-867B-2E0C-84C0-32411D3B49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47"/>
          <a:stretch>
            <a:fillRect/>
          </a:stretch>
        </p:blipFill>
        <p:spPr>
          <a:xfrm>
            <a:off x="6510726" y="1612577"/>
            <a:ext cx="4847221" cy="392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800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F56FE-1600-29DB-30FA-C405E25DD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FEA74-4BB4-A98F-99F0-537F26C6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58C45A-15B4-CC41-FB1E-824A91998F3C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B2D7C4F-E098-5C89-D535-3C54C6F03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7AADE2-95B7-3081-0AB3-A5A5677DDA2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53FF122-5D5B-D27B-AF7D-1F5C4ED4E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A434A5-726C-ABE2-8EC8-F3C6DF943C1C}"/>
              </a:ext>
            </a:extLst>
          </p:cNvPr>
          <p:cNvSpPr txBox="1"/>
          <p:nvPr/>
        </p:nvSpPr>
        <p:spPr>
          <a:xfrm>
            <a:off x="839489" y="5132694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Clock and reset generation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23A57-7792-42D0-A212-70D1BA83BE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0489"/>
          <a:stretch>
            <a:fillRect/>
          </a:stretch>
        </p:blipFill>
        <p:spPr>
          <a:xfrm>
            <a:off x="3682877" y="1612584"/>
            <a:ext cx="4319988" cy="1710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BE51B-4FDE-324A-6374-00362402B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2876" y="3441262"/>
            <a:ext cx="4319989" cy="154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43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BDBD2-7EB1-276F-B0FB-57C7DBD26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3CBF-960E-3EB6-79BA-0B4E096D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6AF4DE-55B6-0606-BDE2-DA84437B278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3E8B56D-2EA6-1EA8-54A8-47ACD38A8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5FAF8A-BF63-9F69-FAA4-0927EB12CAEC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B4F4C8B-35D0-97B8-CA44-2DBB2A19D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224D2-AA13-CE0E-1D70-BBA040B5F7E6}"/>
              </a:ext>
            </a:extLst>
          </p:cNvPr>
          <p:cNvSpPr txBox="1"/>
          <p:nvPr/>
        </p:nvSpPr>
        <p:spPr>
          <a:xfrm>
            <a:off x="844925" y="5661642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Results monitoring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9D79D0-EFA1-A42A-0237-4117AAAA9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52" y="1652516"/>
            <a:ext cx="8655170" cy="39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12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BE8B2-F2A8-9842-366A-7B1CEA107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1EB7A-0959-7F74-F54B-DF4E4867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7296D9-A14E-7D3C-3D9A-98591166894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97A9EBE-ACB1-FA4F-9F4B-B866DD6C6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97EB40-25EA-C97E-33EE-CF9C1D82578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A0FF96E-0337-F68F-3F66-DF181DAB3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3C4FEA-D60B-100C-872B-B1B1B97FCF45}"/>
              </a:ext>
            </a:extLst>
          </p:cNvPr>
          <p:cNvSpPr txBox="1"/>
          <p:nvPr/>
        </p:nvSpPr>
        <p:spPr>
          <a:xfrm>
            <a:off x="838200" y="3652949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Results logging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D888C6-8EE5-0020-5D2D-EF422D62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29" y="1612583"/>
            <a:ext cx="7197941" cy="192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030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E81F4-7C06-A224-8AD6-AB2225863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82C39-4F38-9101-F036-643B9FB5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D38DBF-1ECD-7187-1C5B-D2E1C1BF2F9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859C1DA-B9DF-4FED-25E6-2AF04860C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337C56-F1E8-E4E5-B332-4BC92CC0D4F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28F815A-7241-730D-80EF-F6B97628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40AC-0409-DC48-B837-B2AA2D23A691}"/>
              </a:ext>
            </a:extLst>
          </p:cNvPr>
          <p:cNvSpPr txBox="1"/>
          <p:nvPr/>
        </p:nvSpPr>
        <p:spPr>
          <a:xfrm>
            <a:off x="844925" y="3090315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Waveform generating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3AC02-B98C-8944-1053-13041165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516" y="1634149"/>
            <a:ext cx="5482968" cy="131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68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A742B-00D6-B762-5A79-82BAD3E7C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EE5B0-9FDB-CF6B-2375-5C40B7DA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37BFA1-C36B-8503-AAA5-84F2280D673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16FC01B-E119-19F1-FB16-A0C3FF14A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76833-ED4D-282F-AABC-C46BB61E147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E6D85D1-7618-E405-2EC3-0327AC7B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58ED-57CA-FD9A-5CA3-74BECD121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9800" y="1825625"/>
            <a:ext cx="4744001" cy="430092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 program 1</a:t>
            </a:r>
          </a:p>
          <a:p>
            <a:pPr marL="457200" indent="-4572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Include simple arithmetic, logic, branching, jump, and memory operations. </a:t>
            </a:r>
          </a:p>
          <a:p>
            <a:pPr marL="457200" indent="-457200"/>
            <a:r>
              <a:rPr lang="en-US" dirty="0"/>
              <a:t>Result (0xABCDE02E) is written to memory address 0x84.</a:t>
            </a:r>
          </a:p>
          <a:p>
            <a:pPr marL="457200" indent="-457200"/>
            <a:r>
              <a:rPr lang="en-US" dirty="0"/>
              <a:t>All hazards are effectively handled via forwarding, flushing, and stalling.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E16D02-3FB6-A6BE-E90F-AFE19CFF45EF}"/>
              </a:ext>
            </a:extLst>
          </p:cNvPr>
          <p:cNvGrpSpPr/>
          <p:nvPr/>
        </p:nvGrpSpPr>
        <p:grpSpPr>
          <a:xfrm>
            <a:off x="838201" y="1690688"/>
            <a:ext cx="5771599" cy="4300926"/>
            <a:chOff x="838201" y="1690688"/>
            <a:chExt cx="5771599" cy="430092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25AEC0-EF55-4B01-351F-C6D885B7E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1" y="1690688"/>
              <a:ext cx="5771599" cy="430092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6EFC09-957B-C05D-1052-93250BF99241}"/>
                    </a:ext>
                  </a:extLst>
                </p14:cNvPr>
                <p14:cNvContentPartPr/>
                <p14:nvPr/>
              </p14:nvContentPartPr>
              <p14:xfrm>
                <a:off x="1871610" y="2357160"/>
                <a:ext cx="109440" cy="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6EFC09-957B-C05D-1052-93250BF992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53610" y="2321160"/>
                  <a:ext cx="1450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4E0C7C-E008-B71E-62D1-D90B49CAC00E}"/>
                    </a:ext>
                  </a:extLst>
                </p14:cNvPr>
                <p14:cNvContentPartPr/>
                <p14:nvPr/>
              </p14:nvContentPartPr>
              <p14:xfrm>
                <a:off x="2171490" y="2500080"/>
                <a:ext cx="115200" cy="82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4E0C7C-E008-B71E-62D1-D90B49CAC0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3850" y="2464440"/>
                  <a:ext cx="1508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F68993-58C4-B1AC-0F6D-5BFCF50BDFC2}"/>
                    </a:ext>
                  </a:extLst>
                </p14:cNvPr>
                <p14:cNvContentPartPr/>
                <p14:nvPr/>
              </p14:nvContentPartPr>
              <p14:xfrm>
                <a:off x="1873770" y="2511960"/>
                <a:ext cx="111960" cy="5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F68993-58C4-B1AC-0F6D-5BFCF50BDFC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56130" y="2476320"/>
                  <a:ext cx="147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34C782-AB77-2CB9-2B06-B7ED03862F83}"/>
                    </a:ext>
                  </a:extLst>
                </p14:cNvPr>
                <p14:cNvContentPartPr/>
                <p14:nvPr/>
              </p14:nvContentPartPr>
              <p14:xfrm>
                <a:off x="2176170" y="2650200"/>
                <a:ext cx="10008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34C782-AB77-2CB9-2B06-B7ED03862F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8530" y="2614200"/>
                  <a:ext cx="135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40F8AB6-848A-4580-328D-D41D7277D439}"/>
                    </a:ext>
                  </a:extLst>
                </p14:cNvPr>
                <p14:cNvContentPartPr/>
                <p14:nvPr/>
              </p14:nvContentPartPr>
              <p14:xfrm>
                <a:off x="2176170" y="2633640"/>
                <a:ext cx="104760" cy="2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0F8AB6-848A-4580-328D-D41D7277D4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8530" y="2597640"/>
                  <a:ext cx="1404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188A11B-2E63-E11C-A132-F6DCE5CBC788}"/>
                    </a:ext>
                  </a:extLst>
                </p14:cNvPr>
                <p14:cNvContentPartPr/>
                <p14:nvPr/>
              </p14:nvContentPartPr>
              <p14:xfrm>
                <a:off x="1866930" y="2497200"/>
                <a:ext cx="128520" cy="3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188A11B-2E63-E11C-A132-F6DCE5CBC7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48930" y="2461200"/>
                  <a:ext cx="16416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B8E1A29-319B-D50B-1F9F-111F8E39CBEF}"/>
                    </a:ext>
                  </a:extLst>
                </p14:cNvPr>
                <p14:cNvContentPartPr/>
                <p14:nvPr/>
              </p14:nvContentPartPr>
              <p14:xfrm>
                <a:off x="1864410" y="2523840"/>
                <a:ext cx="126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B8E1A29-319B-D50B-1F9F-111F8E39CBE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46410" y="2488200"/>
                  <a:ext cx="16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1861E48-C63E-54AC-4FAC-62DC86622314}"/>
                    </a:ext>
                  </a:extLst>
                </p14:cNvPr>
                <p14:cNvContentPartPr/>
                <p14:nvPr/>
              </p14:nvContentPartPr>
              <p14:xfrm>
                <a:off x="1871610" y="2380920"/>
                <a:ext cx="10944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1861E48-C63E-54AC-4FAC-62DC8662231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53610" y="2345280"/>
                  <a:ext cx="145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E83CA5F-845D-0BC2-7C1F-3A0A767A4E53}"/>
                    </a:ext>
                  </a:extLst>
                </p14:cNvPr>
                <p14:cNvContentPartPr/>
                <p14:nvPr/>
              </p14:nvContentPartPr>
              <p14:xfrm>
                <a:off x="1871610" y="2347800"/>
                <a:ext cx="11412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E83CA5F-845D-0BC2-7C1F-3A0A767A4E5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53610" y="2311800"/>
                  <a:ext cx="149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A1E721-F29F-C70C-1A8E-045C2D04DAE1}"/>
                    </a:ext>
                  </a:extLst>
                </p14:cNvPr>
                <p14:cNvContentPartPr/>
                <p14:nvPr/>
              </p14:nvContentPartPr>
              <p14:xfrm>
                <a:off x="2176170" y="2492880"/>
                <a:ext cx="104760" cy="2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A1E721-F29F-C70C-1A8E-045C2D04D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158530" y="2457240"/>
                  <a:ext cx="1404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169F3F8-19D4-7EF8-7F66-95A2AF765096}"/>
                    </a:ext>
                  </a:extLst>
                </p14:cNvPr>
                <p14:cNvContentPartPr/>
                <p14:nvPr/>
              </p14:nvContentPartPr>
              <p14:xfrm>
                <a:off x="2174010" y="2518080"/>
                <a:ext cx="102600" cy="10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169F3F8-19D4-7EF8-7F66-95A2AF7650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56010" y="2482080"/>
                  <a:ext cx="1382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E0EFDD-6CE0-5840-FC65-237580C4B3EC}"/>
                    </a:ext>
                  </a:extLst>
                </p14:cNvPr>
                <p14:cNvContentPartPr/>
                <p14:nvPr/>
              </p14:nvContentPartPr>
              <p14:xfrm>
                <a:off x="2280930" y="250980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E0EFDD-6CE0-5840-FC65-237580C4B3E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63290" y="2473800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E753D0F-143E-A67E-2C05-9B12F0A1269B}"/>
                    </a:ext>
                  </a:extLst>
                </p14:cNvPr>
                <p14:cNvContentPartPr/>
                <p14:nvPr/>
              </p14:nvContentPartPr>
              <p14:xfrm>
                <a:off x="1866930" y="2630760"/>
                <a:ext cx="123840" cy="57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E753D0F-143E-A67E-2C05-9B12F0A1269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48930" y="2594760"/>
                  <a:ext cx="159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B82FADD-0C54-669B-22FC-B9636E9E79B2}"/>
                    </a:ext>
                  </a:extLst>
                </p14:cNvPr>
                <p14:cNvContentPartPr/>
                <p14:nvPr/>
              </p14:nvContentPartPr>
              <p14:xfrm>
                <a:off x="1864410" y="2669280"/>
                <a:ext cx="121680" cy="2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B82FADD-0C54-669B-22FC-B9636E9E79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46410" y="2633280"/>
                  <a:ext cx="1573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E907241-EDE2-5ED5-D0C0-23DD30CD8E07}"/>
                    </a:ext>
                  </a:extLst>
                </p14:cNvPr>
                <p14:cNvContentPartPr/>
                <p14:nvPr/>
              </p14:nvContentPartPr>
              <p14:xfrm>
                <a:off x="2466690" y="2776200"/>
                <a:ext cx="131040" cy="5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E907241-EDE2-5ED5-D0C0-23DD30CD8E0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49050" y="2740560"/>
                  <a:ext cx="1666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F447403-11C1-B93B-8042-85EDFD55CBE5}"/>
                    </a:ext>
                  </a:extLst>
                </p14:cNvPr>
                <p14:cNvContentPartPr/>
                <p14:nvPr/>
              </p14:nvContentPartPr>
              <p14:xfrm>
                <a:off x="2462010" y="2811480"/>
                <a:ext cx="138240" cy="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F447403-11C1-B93B-8042-85EDFD55CBE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44370" y="2775840"/>
                  <a:ext cx="1738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839026C-655A-82DD-BE8D-FEC79FEFFBE6}"/>
                    </a:ext>
                  </a:extLst>
                </p14:cNvPr>
                <p14:cNvContentPartPr/>
                <p14:nvPr/>
              </p14:nvContentPartPr>
              <p14:xfrm>
                <a:off x="1869090" y="2772600"/>
                <a:ext cx="120240" cy="2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839026C-655A-82DD-BE8D-FEC79FEFFB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51450" y="2736600"/>
                  <a:ext cx="15588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0C873BD-0174-B6B0-FB8A-7FC222BFF325}"/>
                    </a:ext>
                  </a:extLst>
                </p14:cNvPr>
                <p14:cNvContentPartPr/>
                <p14:nvPr/>
              </p14:nvContentPartPr>
              <p14:xfrm>
                <a:off x="1866930" y="2819400"/>
                <a:ext cx="12132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0C873BD-0174-B6B0-FB8A-7FC222BFF32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48930" y="2783400"/>
                  <a:ext cx="156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7E5E7A3-FBB7-D67E-4EDC-538438DC926A}"/>
                    </a:ext>
                  </a:extLst>
                </p14:cNvPr>
                <p14:cNvContentPartPr/>
                <p14:nvPr/>
              </p14:nvContentPartPr>
              <p14:xfrm>
                <a:off x="2162130" y="2907240"/>
                <a:ext cx="139680" cy="7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7E5E7A3-FBB7-D67E-4EDC-538438DC926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44130" y="2871600"/>
                  <a:ext cx="17532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5F9CB7-460A-1111-CC60-B0E81DB5690D}"/>
                    </a:ext>
                  </a:extLst>
                </p14:cNvPr>
                <p14:cNvContentPartPr/>
                <p14:nvPr/>
              </p14:nvContentPartPr>
              <p14:xfrm>
                <a:off x="2162130" y="2940720"/>
                <a:ext cx="140760" cy="5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5F9CB7-460A-1111-CC60-B0E81DB5690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4130" y="2904720"/>
                  <a:ext cx="1764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C5A88C0-9DBC-A5DA-B41B-2A5069A1335A}"/>
                    </a:ext>
                  </a:extLst>
                </p14:cNvPr>
                <p14:cNvContentPartPr/>
                <p14:nvPr/>
              </p14:nvContentPartPr>
              <p14:xfrm>
                <a:off x="2174625" y="2677135"/>
                <a:ext cx="115560" cy="79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C5A88C0-9DBC-A5DA-B41B-2A5069A1335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6985" y="2641135"/>
                  <a:ext cx="151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08DE68C-D0E9-7048-799F-D69011E965BC}"/>
                    </a:ext>
                  </a:extLst>
                </p14:cNvPr>
                <p14:cNvContentPartPr/>
                <p14:nvPr/>
              </p14:nvContentPartPr>
              <p14:xfrm>
                <a:off x="2290661" y="2635789"/>
                <a:ext cx="36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08DE68C-D0E9-7048-799F-D69011E965B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272661" y="2600149"/>
                  <a:ext cx="36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8622D1E-7746-F4EE-4E4A-8895614A841B}"/>
                    </a:ext>
                  </a:extLst>
                </p14:cNvPr>
                <p14:cNvContentPartPr/>
                <p14:nvPr/>
              </p14:nvContentPartPr>
              <p14:xfrm>
                <a:off x="1864421" y="2902549"/>
                <a:ext cx="126360" cy="5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8622D1E-7746-F4EE-4E4A-8895614A841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846421" y="2866909"/>
                  <a:ext cx="162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5F875265-0E28-7676-4D46-58442A5EB2D2}"/>
                    </a:ext>
                  </a:extLst>
                </p14:cNvPr>
                <p14:cNvContentPartPr/>
                <p14:nvPr/>
              </p14:nvContentPartPr>
              <p14:xfrm>
                <a:off x="1864421" y="2955109"/>
                <a:ext cx="12852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F875265-0E28-7676-4D46-58442A5EB2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846421" y="2919109"/>
                  <a:ext cx="1641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C547E5-74AD-BA67-84B7-9F7393EC30BD}"/>
                    </a:ext>
                  </a:extLst>
                </p14:cNvPr>
                <p14:cNvContentPartPr/>
                <p14:nvPr/>
              </p14:nvContentPartPr>
              <p14:xfrm>
                <a:off x="1859741" y="3052669"/>
                <a:ext cx="140760" cy="3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C547E5-74AD-BA67-84B7-9F7393EC30B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841741" y="3016669"/>
                  <a:ext cx="176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92A6DF96-C4C0-4F1A-CBC7-F5ED5CCD69BE}"/>
                    </a:ext>
                  </a:extLst>
                </p14:cNvPr>
                <p14:cNvContentPartPr/>
                <p14:nvPr/>
              </p14:nvContentPartPr>
              <p14:xfrm>
                <a:off x="1859741" y="3092989"/>
                <a:ext cx="138240" cy="2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92A6DF96-C4C0-4F1A-CBC7-F5ED5CCD69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841741" y="3057349"/>
                  <a:ext cx="173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2B1CBED-7F89-5855-A2E0-632DE472A0ED}"/>
                    </a:ext>
                  </a:extLst>
                </p14:cNvPr>
                <p14:cNvContentPartPr/>
                <p14:nvPr/>
              </p14:nvContentPartPr>
              <p14:xfrm>
                <a:off x="1861901" y="3616699"/>
                <a:ext cx="135720" cy="2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2B1CBED-7F89-5855-A2E0-632DE472A0E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44261" y="3581059"/>
                  <a:ext cx="1713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BFAC00-940D-9F58-A082-497E958C1519}"/>
                    </a:ext>
                  </a:extLst>
                </p14:cNvPr>
                <p14:cNvContentPartPr/>
                <p14:nvPr/>
              </p14:nvContentPartPr>
              <p14:xfrm>
                <a:off x="1861901" y="3664579"/>
                <a:ext cx="13572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BFAC00-940D-9F58-A082-497E958C151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44261" y="3628579"/>
                  <a:ext cx="171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B2676F0-5AE5-DA04-5841-E90FE1C95DD3}"/>
                    </a:ext>
                  </a:extLst>
                </p14:cNvPr>
                <p14:cNvContentPartPr/>
                <p14:nvPr/>
              </p14:nvContentPartPr>
              <p14:xfrm>
                <a:off x="2143061" y="3754579"/>
                <a:ext cx="153000" cy="36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B2676F0-5AE5-DA04-5841-E90FE1C95DD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125061" y="3718939"/>
                  <a:ext cx="188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98578E8-F4AD-4467-4B1B-0D6C5C79E183}"/>
                    </a:ext>
                  </a:extLst>
                </p14:cNvPr>
                <p14:cNvContentPartPr/>
                <p14:nvPr/>
              </p14:nvContentPartPr>
              <p14:xfrm>
                <a:off x="2138381" y="3804979"/>
                <a:ext cx="15948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98578E8-F4AD-4467-4B1B-0D6C5C79E1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20381" y="3769339"/>
                  <a:ext cx="1951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A94ECF-55AD-1320-6A87-CD20D485506D}"/>
                    </a:ext>
                  </a:extLst>
                </p14:cNvPr>
                <p14:cNvContentPartPr/>
                <p14:nvPr/>
              </p14:nvContentPartPr>
              <p14:xfrm>
                <a:off x="1859741" y="3757549"/>
                <a:ext cx="14292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A94ECF-55AD-1320-6A87-CD20D485506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41741" y="3721549"/>
                  <a:ext cx="178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26BD054D-E004-D572-C228-62B9160E87D9}"/>
                    </a:ext>
                  </a:extLst>
                </p14:cNvPr>
                <p14:cNvContentPartPr/>
                <p14:nvPr/>
              </p14:nvContentPartPr>
              <p14:xfrm>
                <a:off x="1857221" y="3807589"/>
                <a:ext cx="145440" cy="50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26BD054D-E004-D572-C228-62B9160E87D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839581" y="3771589"/>
                  <a:ext cx="181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DD969F-DEFD-9705-DCD7-80DC3D364E29}"/>
                    </a:ext>
                  </a:extLst>
                </p14:cNvPr>
                <p14:cNvContentPartPr/>
                <p14:nvPr/>
              </p14:nvContentPartPr>
              <p14:xfrm>
                <a:off x="2140541" y="3897949"/>
                <a:ext cx="159480" cy="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DD969F-DEFD-9705-DCD7-80DC3D364E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22901" y="3861949"/>
                  <a:ext cx="19512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8B96456-AD6D-436F-E480-5CF08442DF61}"/>
                    </a:ext>
                  </a:extLst>
                </p14:cNvPr>
                <p14:cNvContentPartPr/>
                <p14:nvPr/>
              </p14:nvContentPartPr>
              <p14:xfrm>
                <a:off x="2140541" y="3942229"/>
                <a:ext cx="162000" cy="3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8B96456-AD6D-436F-E480-5CF08442DF6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22901" y="3906229"/>
                  <a:ext cx="197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A587D0A-0463-8260-6D17-D2D0E1B47CF6}"/>
                    </a:ext>
                  </a:extLst>
                </p14:cNvPr>
                <p14:cNvContentPartPr/>
                <p14:nvPr/>
              </p14:nvContentPartPr>
              <p14:xfrm>
                <a:off x="1870020" y="4181400"/>
                <a:ext cx="133560" cy="68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A587D0A-0463-8260-6D17-D2D0E1B47CF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52020" y="4145400"/>
                  <a:ext cx="1692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CADCE2DB-D034-BB98-74A0-5EFEA256075E}"/>
                    </a:ext>
                  </a:extLst>
                </p14:cNvPr>
                <p14:cNvContentPartPr/>
                <p14:nvPr/>
              </p14:nvContentPartPr>
              <p14:xfrm>
                <a:off x="1866780" y="4232160"/>
                <a:ext cx="136440" cy="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CADCE2DB-D034-BB98-74A0-5EFEA256075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48780" y="4196160"/>
                  <a:ext cx="172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6282F37-EEFF-1194-BC38-44E7CE56713A}"/>
                    </a:ext>
                  </a:extLst>
                </p14:cNvPr>
                <p14:cNvContentPartPr/>
                <p14:nvPr/>
              </p14:nvContentPartPr>
              <p14:xfrm>
                <a:off x="2155860" y="4317120"/>
                <a:ext cx="155520" cy="4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6282F37-EEFF-1194-BC38-44E7CE5671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37860" y="4281120"/>
                  <a:ext cx="1911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9FF7256-EFC3-0F4E-E737-80CF019C3601}"/>
                    </a:ext>
                  </a:extLst>
                </p14:cNvPr>
                <p14:cNvContentPartPr/>
                <p14:nvPr/>
              </p14:nvContentPartPr>
              <p14:xfrm>
                <a:off x="2152620" y="4365360"/>
                <a:ext cx="16200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9FF7256-EFC3-0F4E-E737-80CF019C360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34620" y="4329720"/>
                  <a:ext cx="1976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2F0BD79-F442-A5E4-5170-14FAC790844F}"/>
                    </a:ext>
                  </a:extLst>
                </p14:cNvPr>
                <p14:cNvContentPartPr/>
                <p14:nvPr/>
              </p14:nvContentPartPr>
              <p14:xfrm>
                <a:off x="1860300" y="4308360"/>
                <a:ext cx="146160" cy="39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2F0BD79-F442-A5E4-5170-14FAC790844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42660" y="4272360"/>
                  <a:ext cx="181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3CC84DC-A2AE-6274-276E-5FA9C0293D02}"/>
                    </a:ext>
                  </a:extLst>
                </p14:cNvPr>
                <p14:cNvContentPartPr/>
                <p14:nvPr/>
              </p14:nvContentPartPr>
              <p14:xfrm>
                <a:off x="1866780" y="4365600"/>
                <a:ext cx="136440" cy="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3CC84DC-A2AE-6274-276E-5FA9C0293D0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8780" y="4329600"/>
                  <a:ext cx="1720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0D3F527-C57A-F581-D4A1-AE9613EB2AF5}"/>
                    </a:ext>
                  </a:extLst>
                </p14:cNvPr>
                <p14:cNvContentPartPr/>
                <p14:nvPr/>
              </p14:nvContentPartPr>
              <p14:xfrm>
                <a:off x="2454300" y="4743240"/>
                <a:ext cx="142920" cy="1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0D3F527-C57A-F581-D4A1-AE9613EB2AF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36300" y="4707240"/>
                  <a:ext cx="178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1253AE7-1C50-53CF-A821-4D0C1898BA4E}"/>
                    </a:ext>
                  </a:extLst>
                </p14:cNvPr>
                <p14:cNvContentPartPr/>
                <p14:nvPr/>
              </p14:nvContentPartPr>
              <p14:xfrm>
                <a:off x="2451060" y="4794000"/>
                <a:ext cx="146160" cy="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1253AE7-1C50-53CF-A821-4D0C1898BA4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3060" y="4758360"/>
                  <a:ext cx="1818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F8FEBFA-32C6-3724-A103-ED4FA315B520}"/>
                    </a:ext>
                  </a:extLst>
                </p14:cNvPr>
                <p14:cNvContentPartPr/>
                <p14:nvPr/>
              </p14:nvContentPartPr>
              <p14:xfrm>
                <a:off x="1870020" y="5029080"/>
                <a:ext cx="13032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F8FEBFA-32C6-3724-A103-ED4FA315B52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852020" y="4993080"/>
                  <a:ext cx="165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917FF05-3CD7-645E-15EA-B5A93D656E6A}"/>
                    </a:ext>
                  </a:extLst>
                </p14:cNvPr>
                <p14:cNvContentPartPr/>
                <p14:nvPr/>
              </p14:nvContentPartPr>
              <p14:xfrm>
                <a:off x="1870020" y="5083080"/>
                <a:ext cx="1238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917FF05-3CD7-645E-15EA-B5A93D656E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52020" y="5047080"/>
                  <a:ext cx="1594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87639D13-A4F2-209C-1E10-E68B6D83C9F7}"/>
                    </a:ext>
                  </a:extLst>
                </p14:cNvPr>
                <p14:cNvContentPartPr/>
                <p14:nvPr/>
              </p14:nvContentPartPr>
              <p14:xfrm>
                <a:off x="2149380" y="5159040"/>
                <a:ext cx="171360" cy="36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7639D13-A4F2-209C-1E10-E68B6D83C9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131380" y="5123400"/>
                  <a:ext cx="2070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19BF50-C2C6-31FB-9B84-FDD6D8E0ABA5}"/>
                    </a:ext>
                  </a:extLst>
                </p14:cNvPr>
                <p14:cNvContentPartPr/>
                <p14:nvPr/>
              </p14:nvContentPartPr>
              <p14:xfrm>
                <a:off x="2139660" y="5210160"/>
                <a:ext cx="174600" cy="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19BF50-C2C6-31FB-9B84-FDD6D8E0ABA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122020" y="5174160"/>
                  <a:ext cx="210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7049651-3FB3-3451-66D9-225B9D7C7318}"/>
                    </a:ext>
                  </a:extLst>
                </p14:cNvPr>
                <p14:cNvContentPartPr/>
                <p14:nvPr/>
              </p14:nvContentPartPr>
              <p14:xfrm>
                <a:off x="1866780" y="5168760"/>
                <a:ext cx="14292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7049651-3FB3-3451-66D9-225B9D7C731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848780" y="5132760"/>
                  <a:ext cx="1785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820B54A-0981-DDA1-22A7-B59C83D9703A}"/>
                    </a:ext>
                  </a:extLst>
                </p14:cNvPr>
                <p14:cNvContentPartPr/>
                <p14:nvPr/>
              </p14:nvContentPartPr>
              <p14:xfrm>
                <a:off x="1863540" y="5213040"/>
                <a:ext cx="14292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820B54A-0981-DDA1-22A7-B59C83D9703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845540" y="5177400"/>
                  <a:ext cx="1785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BA5F42-3F8B-60AC-7326-5BE3B2309024}"/>
                    </a:ext>
                  </a:extLst>
                </p14:cNvPr>
                <p14:cNvContentPartPr/>
                <p14:nvPr/>
              </p14:nvContentPartPr>
              <p14:xfrm>
                <a:off x="1863540" y="5308080"/>
                <a:ext cx="14616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BA5F42-3F8B-60AC-7326-5BE3B230902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45540" y="5272440"/>
                  <a:ext cx="1818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3BAD49C-8929-4F74-BF17-3FC7B2E51753}"/>
                    </a:ext>
                  </a:extLst>
                </p14:cNvPr>
                <p14:cNvContentPartPr/>
                <p14:nvPr/>
              </p14:nvContentPartPr>
              <p14:xfrm>
                <a:off x="1860300" y="5355960"/>
                <a:ext cx="152280" cy="3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3BAD49C-8929-4F74-BF17-3FC7B2E517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42660" y="5320320"/>
                  <a:ext cx="187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49F0815-7CB2-8B9A-5436-02F6AC73DB38}"/>
                    </a:ext>
                  </a:extLst>
                </p14:cNvPr>
                <p14:cNvContentPartPr/>
                <p14:nvPr/>
              </p14:nvContentPartPr>
              <p14:xfrm>
                <a:off x="1863540" y="5448000"/>
                <a:ext cx="146160" cy="68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49F0815-7CB2-8B9A-5436-02F6AC73DB3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845540" y="5412360"/>
                  <a:ext cx="181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6A555E2-EC64-D8C8-FD44-51BFC4FD3467}"/>
                    </a:ext>
                  </a:extLst>
                </p14:cNvPr>
                <p14:cNvContentPartPr/>
                <p14:nvPr/>
              </p14:nvContentPartPr>
              <p14:xfrm>
                <a:off x="1863540" y="5492640"/>
                <a:ext cx="144720" cy="11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6A555E2-EC64-D8C8-FD44-51BFC4FD34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845540" y="5456640"/>
                  <a:ext cx="1803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53048AF-0B61-09CA-9D2E-B93438D7D7D0}"/>
                    </a:ext>
                  </a:extLst>
                </p14:cNvPr>
                <p14:cNvContentPartPr/>
                <p14:nvPr/>
              </p14:nvContentPartPr>
              <p14:xfrm>
                <a:off x="2460420" y="5590920"/>
                <a:ext cx="16524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53048AF-0B61-09CA-9D2E-B93438D7D7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42780" y="5554920"/>
                  <a:ext cx="200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1E6FA0-919C-E19E-5776-3835332D1964}"/>
                    </a:ext>
                  </a:extLst>
                </p14:cNvPr>
                <p14:cNvContentPartPr/>
                <p14:nvPr/>
              </p14:nvContentPartPr>
              <p14:xfrm>
                <a:off x="2457180" y="5637360"/>
                <a:ext cx="176400" cy="1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1E6FA0-919C-E19E-5776-3835332D196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39540" y="5601720"/>
                  <a:ext cx="2120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56733284-3EF4-7A99-F9FB-5D99FBD12860}"/>
                    </a:ext>
                  </a:extLst>
                </p14:cNvPr>
                <p14:cNvContentPartPr/>
                <p14:nvPr/>
              </p14:nvContentPartPr>
              <p14:xfrm>
                <a:off x="1866780" y="5727360"/>
                <a:ext cx="13644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56733284-3EF4-7A99-F9FB-5D99FBD1286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848780" y="5691720"/>
                  <a:ext cx="172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3E7BC5B-9582-F669-6371-F3F76535B1C2}"/>
                    </a:ext>
                  </a:extLst>
                </p14:cNvPr>
                <p14:cNvContentPartPr/>
                <p14:nvPr/>
              </p14:nvContentPartPr>
              <p14:xfrm>
                <a:off x="1863540" y="5791080"/>
                <a:ext cx="165240" cy="3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3E7BC5B-9582-F669-6371-F3F76535B1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845540" y="5755080"/>
                  <a:ext cx="2008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DF6B88F-29A9-2520-5FF5-DADF04012818}"/>
                    </a:ext>
                  </a:extLst>
                </p14:cNvPr>
                <p14:cNvContentPartPr/>
                <p14:nvPr/>
              </p14:nvContentPartPr>
              <p14:xfrm>
                <a:off x="1860300" y="5873520"/>
                <a:ext cx="162000" cy="1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DF6B88F-29A9-2520-5FF5-DADF0401281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42660" y="5837880"/>
                  <a:ext cx="197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DD531BF-4A5A-4882-18C0-05122906038E}"/>
                    </a:ext>
                  </a:extLst>
                </p14:cNvPr>
                <p14:cNvContentPartPr/>
                <p14:nvPr/>
              </p14:nvContentPartPr>
              <p14:xfrm>
                <a:off x="1866780" y="5936160"/>
                <a:ext cx="168120" cy="4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DD531BF-4A5A-4882-18C0-05122906038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48780" y="5900520"/>
                  <a:ext cx="203760" cy="75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19663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E3B18-AB49-357F-31FA-97B1AFED2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CB7F-2EE3-B24D-BC9A-F0E6616A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BB3E3-17BB-C337-3CCC-C573CF0BDC3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D01E66D-410D-F238-82B7-CB63D2565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84F0A3-8D10-76BF-F71F-3E9C4990EC89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F53C388-B719-5E51-BDF0-F984B4146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4F14CB-6659-0627-E937-76FDAD2064E9}"/>
              </a:ext>
            </a:extLst>
          </p:cNvPr>
          <p:cNvSpPr txBox="1"/>
          <p:nvPr/>
        </p:nvSpPr>
        <p:spPr>
          <a:xfrm>
            <a:off x="839489" y="5648356"/>
            <a:ext cx="105088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Displayed pipeline stage status from simulation at cycle 5, 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when the first 5 instructions are at 5 different stages of the processor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6063CEC5-27D9-0AB9-755A-815C35E59A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25" y="1551498"/>
            <a:ext cx="4699601" cy="409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101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A986A-14E4-A886-6B9E-E8E44EE05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8AD6-BEDE-EE9B-2A4C-54BAB1AB1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9EE85E-8409-2E80-C69B-1C5CD375BC5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E9E68D6-B45F-C6E1-7F5D-3BF4698A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7FE61-59CD-12EF-49A5-967E9DFD01B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D9B88C8-4862-DD1F-31A0-D6B12253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BA8897-DC3B-F370-2A05-F2E7467E29C6}"/>
              </a:ext>
            </a:extLst>
          </p:cNvPr>
          <p:cNvSpPr txBox="1"/>
          <p:nvPr/>
        </p:nvSpPr>
        <p:spPr>
          <a:xfrm>
            <a:off x="839489" y="5648356"/>
            <a:ext cx="105088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Displayed memory and register file data from simulation at cycle 32, when all instructions have been executed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422A06-27CE-C389-61A7-7E56F7210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72" y="1562221"/>
            <a:ext cx="4460056" cy="408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554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EDC31-2B16-BFB1-5AD9-EC8241A71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D8AEB-8DC6-5B70-5B54-D4121B5F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FD8872-EF88-410B-EEBE-80F26984AD4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D926628-DBF9-7AB1-0938-08237DE14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606621-7F32-22C3-061E-E60D3679301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744A2FE-4455-D320-A9A9-5CB3DF86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D77D23-A870-8ECE-9EF0-F1836086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/>
          <a:stretch>
            <a:fillRect/>
          </a:stretch>
        </p:blipFill>
        <p:spPr>
          <a:xfrm>
            <a:off x="2360404" y="1597342"/>
            <a:ext cx="7467044" cy="4051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417220-EA46-34A6-0C91-7C73DB30778A}"/>
              </a:ext>
            </a:extLst>
          </p:cNvPr>
          <p:cNvSpPr txBox="1"/>
          <p:nvPr/>
        </p:nvSpPr>
        <p:spPr>
          <a:xfrm>
            <a:off x="839489" y="5648356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Forwarding occurs at cycle 5 for [add x7, x4, x5] followed by [sub x7, x7, x2]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52175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59870-32C5-3D09-F474-2EB7FDD2B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C59CB-19E6-5616-0FEC-9AD0B3AC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C9622DF-5742-C808-6294-A6DD197B584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0C1B244-AD0B-151E-F9BE-2879E24F0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18EA09-604B-84C2-4174-5847F560FF4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687E06D-7A96-583D-21EF-88353B4B0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5F24F6-11D7-8E38-127A-6A0B54F0EDAF}"/>
              </a:ext>
            </a:extLst>
          </p:cNvPr>
          <p:cNvSpPr txBox="1"/>
          <p:nvPr/>
        </p:nvSpPr>
        <p:spPr>
          <a:xfrm>
            <a:off x="839489" y="5648356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Stall occurs at cycle 18 for [</a:t>
            </a:r>
            <a:r>
              <a:rPr lang="en-US" sz="2400" b="1" dirty="0" err="1">
                <a:ea typeface="+mn-lt"/>
                <a:cs typeface="+mn-lt"/>
              </a:rPr>
              <a:t>lw</a:t>
            </a:r>
            <a:r>
              <a:rPr lang="en-US" sz="2400" b="1" dirty="0">
                <a:ea typeface="+mn-lt"/>
                <a:cs typeface="+mn-lt"/>
              </a:rPr>
              <a:t> x2, 96(x0)] followed by [add x9, x2, x5]</a:t>
            </a:r>
            <a:endParaRPr lang="en-US" b="1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5D06BF3-4D1E-D32A-3469-95F9C67C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/>
          <a:stretch>
            <a:fillRect/>
          </a:stretch>
        </p:blipFill>
        <p:spPr>
          <a:xfrm>
            <a:off x="2360404" y="1597341"/>
            <a:ext cx="7467044" cy="40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85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78352-FC2B-93D9-25C1-D97979AA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182E-FEC4-7276-9DE5-0BE1EC63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F967-60F9-7A75-0251-04270F86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latin typeface="Arial"/>
                <a:cs typeface="Arial"/>
              </a:rPr>
              <a:t>RV32I Instruction Set</a:t>
            </a:r>
          </a:p>
          <a:p>
            <a:pPr marL="0" indent="0">
              <a:buNone/>
            </a:pP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C3A71C-CD7B-B1EF-DA90-629B7980959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BA2C1337-B4B8-033C-EDC9-37F0D3C06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pic>
        <p:nvPicPr>
          <p:cNvPr id="11" name="Picture 10" descr="Challenging myself to understand RISC-V | Akilan">
            <a:extLst>
              <a:ext uri="{FF2B5EF4-FFF2-40B4-BE49-F238E27FC236}">
                <a16:creationId xmlns:a16="http://schemas.microsoft.com/office/drawing/2014/main" id="{B5106F93-C256-0787-87CF-3DE4FC925A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1543" b="-194"/>
          <a:stretch>
            <a:fillRect/>
          </a:stretch>
        </p:blipFill>
        <p:spPr>
          <a:xfrm>
            <a:off x="1546860" y="2347060"/>
            <a:ext cx="9108439" cy="38347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F9E30-ECC1-4782-10CB-F5B7C60D68F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EC220812-7218-27FC-9B01-22DB29B0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304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A156E-24EB-6E6B-B128-0D532E09A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1C8A-C389-3DC3-937A-F7BDA2AAC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0E2A9A-75AF-0682-4DF4-1C7E6B554E9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1349367-64A3-D6EE-DE14-D3B8432F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B926F-362F-29A6-DB4C-88A9F8D9103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05FE58BF-055D-94F7-E078-16A36E5B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E916E-ACCD-F23F-6F7F-395C0CE59A72}"/>
              </a:ext>
            </a:extLst>
          </p:cNvPr>
          <p:cNvSpPr txBox="1"/>
          <p:nvPr/>
        </p:nvSpPr>
        <p:spPr>
          <a:xfrm>
            <a:off x="839489" y="5648356"/>
            <a:ext cx="105088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Branch non-taken at cycle 8, branch taken at cycle 11 </a:t>
            </a:r>
          </a:p>
          <a:p>
            <a:pPr algn="ctr"/>
            <a:r>
              <a:rPr lang="en-US" sz="2400" b="1" dirty="0">
                <a:ea typeface="+mn-lt"/>
                <a:cs typeface="+mn-lt"/>
              </a:rPr>
              <a:t>for [</a:t>
            </a:r>
            <a:r>
              <a:rPr lang="en-US" sz="2400" b="1" dirty="0" err="1">
                <a:ea typeface="+mn-lt"/>
                <a:cs typeface="+mn-lt"/>
              </a:rPr>
              <a:t>beq</a:t>
            </a:r>
            <a:r>
              <a:rPr lang="en-US" sz="2400" b="1" dirty="0">
                <a:ea typeface="+mn-lt"/>
                <a:cs typeface="+mn-lt"/>
              </a:rPr>
              <a:t> x5, x7, end] and [</a:t>
            </a:r>
            <a:r>
              <a:rPr lang="en-US" sz="2400" b="1" dirty="0" err="1">
                <a:ea typeface="+mn-lt"/>
                <a:cs typeface="+mn-lt"/>
              </a:rPr>
              <a:t>beq</a:t>
            </a:r>
            <a:r>
              <a:rPr lang="en-US" sz="2400" b="1" dirty="0">
                <a:ea typeface="+mn-lt"/>
                <a:cs typeface="+mn-lt"/>
              </a:rPr>
              <a:t> x4, x0, around]</a:t>
            </a:r>
            <a:endParaRPr lang="en-US" b="1" dirty="0"/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9F8B7FD-8CF2-B3BA-A2F9-524F8AFA9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/>
          <a:stretch>
            <a:fillRect/>
          </a:stretch>
        </p:blipFill>
        <p:spPr>
          <a:xfrm>
            <a:off x="2360404" y="1597341"/>
            <a:ext cx="7467044" cy="405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120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5E42A-D4CD-8177-9B80-BEDB4E7F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318A7-16A4-4205-5545-371E24A01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AB28F-8EA5-FFF5-48A9-2E74BE78359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20F17CA6-B8B8-B3FB-F389-21793F37D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167D9-58EA-72E1-22EA-1AB2E01FBC4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B2C8D73-B53E-6035-0DFD-86A18F04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A15CC-61EB-E391-F5C8-1BA64153CBC0}"/>
              </a:ext>
            </a:extLst>
          </p:cNvPr>
          <p:cNvSpPr txBox="1"/>
          <p:nvPr/>
        </p:nvSpPr>
        <p:spPr>
          <a:xfrm>
            <a:off x="839489" y="5648356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Jump at cycle 21 for [</a:t>
            </a:r>
            <a:r>
              <a:rPr lang="en-US" sz="2400" b="1" dirty="0" err="1">
                <a:ea typeface="+mn-lt"/>
                <a:cs typeface="+mn-lt"/>
              </a:rPr>
              <a:t>jal</a:t>
            </a:r>
            <a:r>
              <a:rPr lang="en-US" sz="2400" b="1" dirty="0">
                <a:ea typeface="+mn-lt"/>
                <a:cs typeface="+mn-lt"/>
              </a:rPr>
              <a:t> x3, end]</a:t>
            </a:r>
            <a:endParaRPr lang="en-US" b="1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82F6BA-C0D0-62D2-6DBA-9DDC09B77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2305"/>
          <a:stretch>
            <a:fillRect/>
          </a:stretch>
        </p:blipFill>
        <p:spPr>
          <a:xfrm>
            <a:off x="2385115" y="1597342"/>
            <a:ext cx="7421770" cy="405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25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6257D-DEC9-4493-04E3-A720D5ED1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87926-95D3-5491-969F-2F4089AF5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RTL SIMULATION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5CA059-5162-E65C-4187-296C9BE6C90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AAD5060-1251-BFFD-6F5E-56759FF47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ECC5E9-EE54-733E-A060-AD5AC1F4557F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A3662D0-F93B-5BD4-0455-E4974118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F29F88-C922-271B-A10B-1580CD422AFB}"/>
              </a:ext>
            </a:extLst>
          </p:cNvPr>
          <p:cNvSpPr txBox="1"/>
          <p:nvPr/>
        </p:nvSpPr>
        <p:spPr>
          <a:xfrm>
            <a:off x="839489" y="5648356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Memory write at cycle 32 for [</a:t>
            </a:r>
            <a:r>
              <a:rPr lang="en-US" sz="2400" b="1" dirty="0" err="1">
                <a:ea typeface="+mn-lt"/>
                <a:cs typeface="+mn-lt"/>
              </a:rPr>
              <a:t>sw</a:t>
            </a:r>
            <a:r>
              <a:rPr lang="en-US" sz="2400" b="1" dirty="0">
                <a:ea typeface="+mn-lt"/>
                <a:cs typeface="+mn-lt"/>
              </a:rPr>
              <a:t> x2, 0x40(x3)]</a:t>
            </a:r>
            <a:endParaRPr lang="en-US" b="1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56F292-3A38-2AC3-40CF-ABCC9326D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8"/>
          <a:stretch>
            <a:fillRect/>
          </a:stretch>
        </p:blipFill>
        <p:spPr>
          <a:xfrm>
            <a:off x="2336680" y="1571420"/>
            <a:ext cx="7514492" cy="407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30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B024F-7755-8135-7279-94127DC23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B9717-20E7-91BB-FDDF-B64D894A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574A2-706B-FFBF-15B7-E6E118E72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Synthesized using Quartus Prime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Top-level: Processor with instruction &amp; data memories interfaces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Netlist views: top, processor, Control Unit (and submodules), Data Path (and ALU), Hazard Unit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EC9D0E-01BF-A021-5444-61715DC9CFC8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0153C79-B1E4-5501-3D6F-57F9A85A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32769E-F432-8363-ECE1-21DA0587E5B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331FB2B-923B-8E55-8337-D3E0EC210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366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AEB25-8395-DCEC-AA68-AFA696226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AC00A-21DA-E5DF-706A-F3AE7C1E0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149D25-C92C-2032-81C3-47C7363943C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BB45D188-38D6-AC9F-64F6-D40303E5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5AEE65-2D8B-0976-1BFF-59CCDD7457BC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F51EDC5-C6EE-DA89-CE35-CCB7449DE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 descr="A diagram of a computer&#10;&#10;AI-generated content may be incorrect.">
            <a:extLst>
              <a:ext uri="{FF2B5EF4-FFF2-40B4-BE49-F238E27FC236}">
                <a16:creationId xmlns:a16="http://schemas.microsoft.com/office/drawing/2014/main" id="{D6758069-F299-3B98-52A3-4B8F9FAB6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64" y="1597342"/>
            <a:ext cx="10515600" cy="3988282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00153-8EE7-0B84-A027-E6F37D5F3154}"/>
              </a:ext>
            </a:extLst>
          </p:cNvPr>
          <p:cNvSpPr txBox="1"/>
          <p:nvPr/>
        </p:nvSpPr>
        <p:spPr>
          <a:xfrm>
            <a:off x="839489" y="5585624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Processor with External Instruction and Data Memory Interfaces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8305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CD793-38FE-DC59-FB01-549BAB13F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AC9E-6BAF-F78E-FA94-4723AAE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717FC-3449-3A86-CCF9-5E27C53902C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D054775-26E5-B698-8BDD-6EF88EDFA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30B7-056C-B32F-34A6-111EDD540EA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93B573B2-8EB5-E82C-3679-1A737E9F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70CF1623-DF9C-013C-40CF-A72851F2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"/>
          <a:stretch>
            <a:fillRect/>
          </a:stretch>
        </p:blipFill>
        <p:spPr>
          <a:xfrm>
            <a:off x="1490639" y="1597342"/>
            <a:ext cx="9210721" cy="4247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EFE7F4-F287-F5A0-FCED-FE55B25A7C05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Processor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581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4AB0A-60A9-3956-B2FA-5F59C1903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7C33-9BF6-1391-534E-D459E60A5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B3CA63-55EC-B789-A1E3-765F4DB9E3B4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DAC0AC01-56AD-E1DE-BDEB-DA807F542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FB7C6B-82D3-DEF8-3C55-1CD8BD9A32AE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E5EBE96-EBD6-B100-2548-16D813889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3E7D01F-C59A-864B-7519-4902A3B79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"/>
          <a:stretch>
            <a:fillRect/>
          </a:stretch>
        </p:blipFill>
        <p:spPr>
          <a:xfrm>
            <a:off x="3630005" y="1597343"/>
            <a:ext cx="4931989" cy="4247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B0FEFF-D011-C7CA-25FC-790BFE6ED774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Control Unit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965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8D56A-FBE8-F7B7-A5CC-1CEE8400C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E5F5-4625-1723-EABC-F9E7C26EB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529975-0EA4-81B5-BA00-2297C73EA465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4E482275-7024-5358-5D66-304D1BBE1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9011B-0045-AD2B-D8EA-1223C38151D1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E41E4A1-782D-B951-FC90-23237F3A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425385F-62A4-DA50-3509-A2B9E7B99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51" y="1597342"/>
            <a:ext cx="4216298" cy="4247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C7BAC-2A78-2CEA-9D28-D7D3D0D45347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Main decoder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034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53807-1546-8E3E-54AE-336A3CB84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AB192-D8AF-4E3D-F7D1-5D90610E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42DAAA-3B23-B643-885A-46D8F570E2CE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515B236-824E-9D51-F01C-A31A87795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4FACAD-11AD-BD72-FD38-BEC4E4747EE3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AAE36FBF-D9C6-24A0-30DC-53AD45D40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computer&#10;&#10;AI-generated content may be incorrect.">
            <a:extLst>
              <a:ext uri="{FF2B5EF4-FFF2-40B4-BE49-F238E27FC236}">
                <a16:creationId xmlns:a16="http://schemas.microsoft.com/office/drawing/2014/main" id="{FFF02A58-2F89-69C6-F9D2-89E3C0072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31" y="1597343"/>
            <a:ext cx="6468538" cy="42472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838392-60B7-73C2-19FF-EAFD9E3F46A8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ALU decoder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673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6A081-12B3-067D-1D42-C0A6C6143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B506-E217-539F-C8D4-E895627B7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73F2F17-700D-0C0D-66B0-C1E7038AE87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636DD7A2-F723-076D-30F5-726BEC65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D2FD47-453F-8F00-2AAB-36994A53CAD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6EB0040-0A71-AABE-6AB3-4D948CF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AA51F5-6F66-8E64-0851-79AB31731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7342"/>
            <a:ext cx="10515600" cy="2552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64DC1-90DE-004F-C583-C7375B04A644}"/>
              </a:ext>
            </a:extLst>
          </p:cNvPr>
          <p:cNvSpPr txBox="1"/>
          <p:nvPr/>
        </p:nvSpPr>
        <p:spPr>
          <a:xfrm>
            <a:off x="839489" y="4252353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Branch Unit (BRU)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60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9F230-3680-362A-EC24-0567BE1ED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81BEB-BBAB-E1B6-80B2-2DD02C21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FD9B9-0058-13E0-C5F8-582A9D532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Single-cycle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an entire instruction in 1 cycle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cs typeface="Arial"/>
              </a:rPr>
              <a:t>Simple control unit</a:t>
            </a:r>
            <a:endParaRPr lang="en-US" sz="2800" dirty="0">
              <a:latin typeface="Arial"/>
              <a:ea typeface="+mn-lt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Cycle time is limited by the slowest instruction</a:t>
            </a:r>
            <a:endParaRPr lang="en-US" sz="2800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Does not require any non-architectural state</a:t>
            </a: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DE40D3-085A-5BFF-BB6F-E345618BAA47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FFB18A85-1738-4A9B-4730-D6EB4371E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40D903-5D0B-BA54-A6B8-FEE06E4C693A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BD4693D-7870-5C85-76DD-2B9CCB7C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3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943C9-7B24-01D8-4E07-D3A9D45BB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03BD-D780-6ABA-6771-F15FA311C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1F40C2C-41A1-4869-CD7A-14B9B0D4ECE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33AB83C3-C9E4-CEC3-E6EC-953F70190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C5D928-88C6-4FBB-3883-235EAEE15977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AED91C7-44B5-9275-73E6-FFDC6E11B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decoder&#10;&#10;AI-generated content may be incorrect.">
            <a:extLst>
              <a:ext uri="{FF2B5EF4-FFF2-40B4-BE49-F238E27FC236}">
                <a16:creationId xmlns:a16="http://schemas.microsoft.com/office/drawing/2014/main" id="{16F31A28-ABBE-9CF6-ED14-02579E19D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97342"/>
            <a:ext cx="10515600" cy="3163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525F58-1E25-04CD-2DBD-76C901954EEF}"/>
              </a:ext>
            </a:extLst>
          </p:cNvPr>
          <p:cNvSpPr txBox="1"/>
          <p:nvPr/>
        </p:nvSpPr>
        <p:spPr>
          <a:xfrm>
            <a:off x="839489" y="4863214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Load – Store Unit (LSU)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066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7F194-92DD-8BF4-F850-0D8B0963E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A00C9-3D9C-06D4-C4B9-0CAA273D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26548E5-6D45-4BF2-5FE9-A0CB7E71EBB1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59DDEC37-8FCE-BF70-FF70-7B6A4ED6B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30FBE9-72F1-FEC3-15ED-1BC4355F889D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4DB20FB-C07F-77D4-24FD-7740EAFF2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diagram of a number equal&#10;&#10;AI-generated content may be incorrect.">
            <a:extLst>
              <a:ext uri="{FF2B5EF4-FFF2-40B4-BE49-F238E27FC236}">
                <a16:creationId xmlns:a16="http://schemas.microsoft.com/office/drawing/2014/main" id="{40767E38-D806-99AB-35A8-560ABDE81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58" y="1593072"/>
            <a:ext cx="9543135" cy="4251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BC902-B30B-B32B-4431-25171469031D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Environment Unit (EU)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6140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3A33D-D68A-F31D-F97F-B617137F8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B0918-F171-035B-4425-4B01422B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8BD6E6-FC0D-9B42-35D4-EF5A7863D75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CC3CA42-18B7-5BBF-E7DD-2C46A3594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951162-13FD-7D35-D8F2-00283B6BC75C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A5CD551-9760-5065-9478-93549426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BDB74095-92F3-7F3F-6182-34390CE82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12" y="1596472"/>
            <a:ext cx="7436776" cy="42480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6FAFC1-62C3-177B-D1F7-80A5DE743C27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Hazard Unit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3522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CDB54-667E-AEB8-CFCA-0A06BD8C2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14C8-A727-9E1D-30AB-E4C461400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0F81C5-77B4-A4C1-DD05-5495BB14E74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3106475-AC6B-FF82-36DE-FB30F61AD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74C282-95F9-8C4C-19A2-9407A86C1456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D09A92A5-03FE-E7CF-5C89-72A0CC6D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83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6532A0AE-1A73-F6DF-133C-7F9131FCF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09" y="1582780"/>
            <a:ext cx="4907781" cy="42617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7C1BF4-6D36-FCA9-929B-5B8CAEB1F764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path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5145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5AAB9-51D1-75F8-55C2-8809C7D21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045E-ADDC-5346-9761-6107251F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6B3010-D036-E188-A275-788A21F3097B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7C76F534-9B42-A400-946D-A572282CD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5EA5DC-ECB7-8A5A-77DC-C48BA011018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7675F87-2F6A-467F-08DA-515EC33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84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omputer diagram of a computer&#10;&#10;AI-generated content may be incorrect.">
            <a:extLst>
              <a:ext uri="{FF2B5EF4-FFF2-40B4-BE49-F238E27FC236}">
                <a16:creationId xmlns:a16="http://schemas.microsoft.com/office/drawing/2014/main" id="{31ACE0C4-FF1F-EC16-29BD-38BE6E2A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166" y="1597341"/>
            <a:ext cx="8103668" cy="4247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8ADA7C-9CF1-5D85-CF39-B792A5A4652B}"/>
              </a:ext>
            </a:extLst>
          </p:cNvPr>
          <p:cNvSpPr txBox="1"/>
          <p:nvPr/>
        </p:nvSpPr>
        <p:spPr>
          <a:xfrm>
            <a:off x="839489" y="5844570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Arithmetic Logical Unit (ALU)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212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96A16-D755-B24B-2B89-91E8601E5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7321E-1659-022D-2E0C-1E6AD9567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SYNTHESIS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35D8E2-BB8D-EC77-B384-00CCC851FE02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1A055B1-E92E-96F2-FF43-68349FDF4D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3DA537-6712-3BF2-B9A8-1E85B76B4355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E660641-6FF9-D050-D557-4DEE88956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85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computer program with text&#10;&#10;AI-generated content may be incorrect.">
            <a:extLst>
              <a:ext uri="{FF2B5EF4-FFF2-40B4-BE49-F238E27FC236}">
                <a16:creationId xmlns:a16="http://schemas.microsoft.com/office/drawing/2014/main" id="{718A1011-E9EC-EF4B-1B76-F2BE866F3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35" y="1727479"/>
            <a:ext cx="5086166" cy="2945687"/>
          </a:xfrm>
          <a:prstGeom prst="rect">
            <a:avLst/>
          </a:prstGeom>
        </p:spPr>
      </p:pic>
      <p:pic>
        <p:nvPicPr>
          <p:cNvPr id="8" name="Picture 7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D9808CB8-95A6-5842-D75E-F54B04EC4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97342"/>
            <a:ext cx="4963868" cy="32059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D1ECBE-03E6-E364-1F9D-C08D3E9C9242}"/>
              </a:ext>
            </a:extLst>
          </p:cNvPr>
          <p:cNvSpPr txBox="1"/>
          <p:nvPr/>
        </p:nvSpPr>
        <p:spPr>
          <a:xfrm>
            <a:off x="839489" y="4798993"/>
            <a:ext cx="105088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 and Data memories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7804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54EAC-C824-1542-EDA2-ABCDDB1D9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E992-7051-47F0-0951-980B4EF8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247E6-14DA-8717-2B68-820B9D437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b="1" dirty="0"/>
              <a:t>Main Repository: </a:t>
            </a:r>
            <a:r>
              <a:rPr lang="en-US" dirty="0">
                <a:hlinkClick r:id="rId2"/>
              </a:rPr>
              <a:t>gitlab.com/duyngoc131004/CapstoneProject1</a:t>
            </a:r>
            <a:endParaRPr lang="en-US" dirty="0"/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Structure: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5A252F-C371-9F86-7E94-B118A3B830C6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EEBFA822-F671-5530-1743-8BB539BFC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1DEA47-537C-7FE3-3BF0-982BC8031F52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B362047-E795-200F-0045-43FCB8E9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86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33B7E67-1113-9F59-2289-03770B092A26}"/>
              </a:ext>
            </a:extLst>
          </p:cNvPr>
          <p:cNvSpPr txBox="1">
            <a:spLocks/>
          </p:cNvSpPr>
          <p:nvPr/>
        </p:nvSpPr>
        <p:spPr>
          <a:xfrm>
            <a:off x="838200" y="2886614"/>
            <a:ext cx="10515600" cy="2476913"/>
          </a:xfrm>
          <a:prstGeom prst="rect">
            <a:avLst/>
          </a:prstGeom>
        </p:spPr>
        <p:txBody>
          <a:bodyPr vert="horz" lIns="91440" tIns="45720" rIns="91440" bIns="45720" numCol="2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00_src/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01_bench/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10_sim/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20_syn/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quartus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90_docs/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91_scripts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91_report/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99_ref/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README.md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361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7A139-7801-205C-C0F6-C5C65BB40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B5FA-9770-7C3E-485F-DDC5DE543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/>
                <a:cs typeface="Arial"/>
              </a:rPr>
              <a:t>10. CONCLUSION - FUTURE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94C4D-D194-C21A-7BA9-D1B13021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Successfully built a pipelined RV32I processor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Fully tested and verified RTL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Synthesized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FPGA unproven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A4BAAF-E91B-7E30-690A-CC0AC125B69F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06F2EE27-DAB3-557D-01C8-B79E311C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BA3723-D0B6-1C61-2710-FB576E94C4DB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41D3FAFF-EFE8-3457-0049-6C56A6A3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87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502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D2438-8B16-1714-1E92-1E3531CE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82EB9-FCF6-31C5-4A09-8859D213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/>
                <a:cs typeface="Arial"/>
              </a:rPr>
              <a:t>10. CONCLUSION - FUTURE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F7F86-25F4-31C1-739E-B4287AAD6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Future vision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Advanced branch prediction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Instruction &amp; data caching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Extend to RV32IM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Implement communication interfaces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TileLink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including bridges to I2C, UART, and SPI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 the Universal Verification Methodology (UVM) for advanced verification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9B833E-A979-22B0-4AC7-5D08C5C130D3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4" name="Picture 3" descr="A blue and white logo&#10;&#10;AI-generated content may be incorrect.">
            <a:extLst>
              <a:ext uri="{FF2B5EF4-FFF2-40B4-BE49-F238E27FC236}">
                <a16:creationId xmlns:a16="http://schemas.microsoft.com/office/drawing/2014/main" id="{CB82D9D9-FD4F-3C95-D77C-B5EEF6AB0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687C31-C44A-7319-2BBB-A24F81403C50}"/>
              </a:ext>
            </a:extLst>
          </p:cNvPr>
          <p:cNvSpPr txBox="1"/>
          <p:nvPr/>
        </p:nvSpPr>
        <p:spPr>
          <a:xfrm>
            <a:off x="140494" y="6422390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15AFCA97-AC6D-E16D-ED6C-70365ECE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09104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88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6527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D5BA3-D36E-E168-0709-22B19E3D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F97BAF-0CD6-EABC-CCFF-26D52A35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b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YOUR ATTENTION.</a:t>
            </a:r>
            <a:endParaRPr lang="en-US">
              <a:solidFill>
                <a:srgbClr val="032B91"/>
              </a:solidFill>
            </a:endParaRPr>
          </a:p>
        </p:txBody>
      </p:sp>
      <p:pic>
        <p:nvPicPr>
          <p:cNvPr id="7" name="Picture 6" descr="A blue and white logo&#10;&#10;AI-generated content may be incorrect.">
            <a:extLst>
              <a:ext uri="{FF2B5EF4-FFF2-40B4-BE49-F238E27FC236}">
                <a16:creationId xmlns:a16="http://schemas.microsoft.com/office/drawing/2014/main" id="{E85A4800-A370-EA27-EF8E-D5B4C2EB6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5630297" y="556592"/>
            <a:ext cx="931406" cy="94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66D0D-2E9F-8E33-A0EC-5EFF0D2CD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9639-D813-AF66-E51D-53686BA17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DESIGN THEORY AND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353C2-FA63-98B6-22FA-5EF1515A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/>
                <a:cs typeface="Arial"/>
              </a:rPr>
              <a:t>Microarchitecture</a:t>
            </a:r>
            <a:endParaRPr lang="en-US" b="1">
              <a:latin typeface="Arial"/>
              <a:cs typeface="Arial"/>
            </a:endParaRPr>
          </a:p>
          <a:p>
            <a:r>
              <a:rPr lang="en-US" i="1" u="sng" dirty="0">
                <a:latin typeface="Arial"/>
                <a:cs typeface="Arial"/>
              </a:rPr>
              <a:t>Multi-cycle</a:t>
            </a:r>
            <a:endParaRPr lang="en-US" dirty="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Executes 1 instruction at a time, taking shorter clock cycles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Simpler instructions execute in fewer cycles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Reduces cost by reusing expensive hardware blocks</a:t>
            </a:r>
            <a:endParaRPr lang="en-US" sz="2800"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>
                <a:latin typeface="Arial"/>
                <a:ea typeface="+mn-lt"/>
                <a:cs typeface="Arial"/>
              </a:rPr>
              <a:t>Requires non-architectural registers to hold intermediate results</a:t>
            </a:r>
            <a:endParaRPr lang="en-US" sz="2800">
              <a:latin typeface="Arial"/>
              <a:cs typeface="Arial"/>
            </a:endParaRPr>
          </a:p>
          <a:p>
            <a:pPr marL="0" indent="0">
              <a:buNone/>
            </a:pPr>
            <a:endParaRPr lang="en-US" b="1" dirty="0">
              <a:latin typeface="Arial"/>
              <a:cs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1205C8-5170-2A9C-B3CE-29C5924BFF80}"/>
              </a:ext>
            </a:extLst>
          </p:cNvPr>
          <p:cNvCxnSpPr>
            <a:cxnSpLocks/>
          </p:cNvCxnSpPr>
          <p:nvPr/>
        </p:nvCxnSpPr>
        <p:spPr>
          <a:xfrm>
            <a:off x="838200" y="1494473"/>
            <a:ext cx="10515600" cy="0"/>
          </a:xfrm>
          <a:prstGeom prst="line">
            <a:avLst/>
          </a:prstGeom>
          <a:ln w="31750" cap="rnd">
            <a:solidFill>
              <a:srgbClr val="032B9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6" name="Picture 5" descr="A blue and white logo&#10;&#10;AI-generated content may be incorrect.">
            <a:extLst>
              <a:ext uri="{FF2B5EF4-FFF2-40B4-BE49-F238E27FC236}">
                <a16:creationId xmlns:a16="http://schemas.microsoft.com/office/drawing/2014/main" id="{362C27C8-76BF-C772-BFAC-FE5E227A7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10997" r="25604" b="20228"/>
          <a:stretch>
            <a:fillRect/>
          </a:stretch>
        </p:blipFill>
        <p:spPr>
          <a:xfrm>
            <a:off x="10628709" y="658502"/>
            <a:ext cx="725091" cy="7331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EF0E9F-E813-9C07-930C-DB2A8327D2CD}"/>
              </a:ext>
            </a:extLst>
          </p:cNvPr>
          <p:cNvSpPr txBox="1"/>
          <p:nvPr/>
        </p:nvSpPr>
        <p:spPr>
          <a:xfrm>
            <a:off x="140494" y="6431915"/>
            <a:ext cx="10803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Department of Electronics Engineering               Capstone Project 1               Nguyễn Duy Ngọc              June 5, 2025               </a:t>
            </a:r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4DCDECEB-60A8-65D1-D9C2-EADE918D2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5217" y="6418629"/>
            <a:ext cx="725092" cy="365125"/>
          </a:xfrm>
        </p:spPr>
        <p:txBody>
          <a:bodyPr/>
          <a:lstStyle/>
          <a:p>
            <a:fld id="{05299C9F-4585-4ACA-854A-ED9448E2E5CB}" type="slidenum">
              <a:rPr lang="en-US" sz="1600" b="1" smtClean="0">
                <a:solidFill>
                  <a:srgbClr val="032B9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sz="1600" b="1" dirty="0">
              <a:solidFill>
                <a:srgbClr val="032B9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38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3244</Words>
  <Application>Microsoft Office PowerPoint</Application>
  <PresentationFormat>Widescreen</PresentationFormat>
  <Paragraphs>494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Aptos</vt:lpstr>
      <vt:lpstr>Aptos Display</vt:lpstr>
      <vt:lpstr>Arial</vt:lpstr>
      <vt:lpstr>Courier New</vt:lpstr>
      <vt:lpstr>Office Theme</vt:lpstr>
      <vt:lpstr>PowerPoint Presentation</vt:lpstr>
      <vt:lpstr>CONTENTS</vt:lpstr>
      <vt:lpstr>1. INTRODUCTION</vt:lpstr>
      <vt:lpstr>1. INTRODUCTION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2. DESIGN THEORY AND INTEREST</vt:lpstr>
      <vt:lpstr>3. DESIGN SPECIFICATIONS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4. BLOCK DIAGRAMS</vt:lpstr>
      <vt:lpstr>5. INPUT – OUTPUT DESCRIPTION</vt:lpstr>
      <vt:lpstr>5. INPUT – OUTPUT DESCRIPTION</vt:lpstr>
      <vt:lpstr>5. INPUT – OUTPUT DESCRIPTION</vt:lpstr>
      <vt:lpstr>5. INPUT – OUTPUT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6. FUNCTIONAL DESCRIPTION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7. RTL SIMULATION RESULTS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8. SYNTHESIS</vt:lpstr>
      <vt:lpstr>9. WORKING DIRECTORY</vt:lpstr>
      <vt:lpstr>10. CONCLUSION - FUTURE VISION</vt:lpstr>
      <vt:lpstr>10. CONCLUSION - FUTURE VISION</vt:lpstr>
      <vt:lpstr>THANK YOU FOR YOUR ATTENTION.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Nguyễn Duy Ngọc</dc:creator>
  <cp:lastModifiedBy>Nguyễn Duy Ngọc</cp:lastModifiedBy>
  <cp:revision>415</cp:revision>
  <dcterms:created xsi:type="dcterms:W3CDTF">2025-06-03T13:21:14Z</dcterms:created>
  <dcterms:modified xsi:type="dcterms:W3CDTF">2025-06-04T18:02:24Z</dcterms:modified>
</cp:coreProperties>
</file>